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6" r:id="rId6"/>
    <p:sldMasterId id="2147483684" r:id="rId7"/>
    <p:sldMasterId id="214748370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Lst>
  <p:sldSz cy="5143500" cx="9144000"/>
  <p:notesSz cx="6858000" cy="9144000"/>
  <p:embeddedFontLst>
    <p:embeddedFont>
      <p:font typeface="Proxima Nova"/>
      <p:regular r:id="rId62"/>
      <p:bold r:id="rId63"/>
      <p:italic r:id="rId64"/>
      <p:boldItalic r:id="rId65"/>
    </p:embeddedFont>
    <p:embeddedFont>
      <p:font typeface="Robo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0" roundtripDataSignature="AMtx7miUgEDguEGB7ANgw2MA1cuaBm59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481667-C4A7-4CEC-999E-E98119B2C086}">
  <a:tblStyle styleId="{CE481667-C4A7-4CEC-999E-E98119B2C08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0" Type="http://customschemas.google.com/relationships/presentationmetadata" Target="meta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ProximaNova-regular.fntdata"/><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3.xml"/><Relationship Id="rId66" Type="http://schemas.openxmlformats.org/officeDocument/2006/relationships/font" Target="fonts/Roboto-regular.fntdata"/><Relationship Id="rId21" Type="http://schemas.openxmlformats.org/officeDocument/2006/relationships/slide" Target="slides/slide12.xml"/><Relationship Id="rId65" Type="http://schemas.openxmlformats.org/officeDocument/2006/relationships/font" Target="fonts/ProximaNova-boldItalic.fntdata"/><Relationship Id="rId24" Type="http://schemas.openxmlformats.org/officeDocument/2006/relationships/slide" Target="slides/slide15.xml"/><Relationship Id="rId68" Type="http://schemas.openxmlformats.org/officeDocument/2006/relationships/font" Target="fonts/Roboto-italic.fntdata"/><Relationship Id="rId23" Type="http://schemas.openxmlformats.org/officeDocument/2006/relationships/slide" Target="slides/slide14.xml"/><Relationship Id="rId67" Type="http://schemas.openxmlformats.org/officeDocument/2006/relationships/font" Target="fonts/Roboto-bold.fntdata"/><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Roboto-boldItalic.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04fa2702d8_0_2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04fa2702d8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04fa2702d8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g204fa2702d8_0_2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Iteratief proces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Toepgepast op een specifieke case</a:t>
            </a:r>
            <a:endParaRPr/>
          </a:p>
          <a:p>
            <a:pPr indent="0" lvl="0" marL="0" rtl="0" algn="l">
              <a:spcBef>
                <a:spcPts val="0"/>
              </a:spcBef>
              <a:spcAft>
                <a:spcPts val="0"/>
              </a:spcAft>
              <a:buNone/>
            </a:pPr>
            <a:r>
              <a:rPr lang="en"/>
              <a:t>Daarna teruggekoppeld naar een generiek model (voor alle standaarden)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Timing highlighten</a:t>
            </a:r>
            <a:endParaRPr/>
          </a:p>
        </p:txBody>
      </p:sp>
      <p:sp>
        <p:nvSpPr>
          <p:cNvPr id="544" name="Google Shape;544;g204fa2702d8_0_2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04fa2702d8_0_2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204fa2702d8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04fa2702d8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204fa2702d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565" name="Google Shape;56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Codelijsten: scholingsgraad, circus aan discipline,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Locatie niet meer toegevoegd na feedback, kan via contactinfo, locatie is voor bv real time locatie.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rgbClr val="201F1E"/>
                </a:solidFill>
                <a:highlight>
                  <a:srgbClr val="FFFFFF"/>
                </a:highlight>
                <a:latin typeface="Calibri"/>
                <a:ea typeface="Calibri"/>
                <a:cs typeface="Calibri"/>
                <a:sym typeface="Calibri"/>
              </a:rPr>
              <a:t>semantisch aan dat Uitvoerders sowieso ook Aanbieders van Activiteiten zijn wat volgens mij niet altijd klopt (misschien ben ik als Uitvoerder gewoon in dienst). Het kan natuurlijk dat een Uitvoerder ve Activiteit die Activiteit ook heeft aangeboden (of andere Activiteiten aanbiedt), maar dat betekent gewoon dat groepX dan twee keer in de beschrijving zal staan, een keer als Aanbieder en een keer als Uitvoerder. Wil iemand toch per se een Uitvoerder tegelijk als Aanbieder uitwisselen dan kan hij dat trouwens nog altijd via double typing doen.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
        <p:nvSpPr>
          <p:cNvPr id="573" name="Google Shape;57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579" name="Google Shape;57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022146001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588" name="Google Shape;588;g2022146001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81efebbf4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81efebbf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04fa2702d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04fa2702d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022146001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09" name="Google Shape;609;g2022146001a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81efebbf4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81efebbf4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81efebbf4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81efebbf4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81efebbf4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81efebbf4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81efebbf4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81efebbf4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81efebbf4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81efebbf4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022146001a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50" name="Google Shape;650;g2022146001a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81efebbf4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81efebbf4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81efebbf4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81efebbf4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81efebbf4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81efebbf4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 name="Google Shape;42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81efebbf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81efebbf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81efebbf4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81efebbf4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022146001a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692" name="Google Shape;692;g2022146001a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04fa2702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04fa2702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81efebbf4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81efebbf4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81efebbf4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81efebbf4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81efebbf4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81efebbf4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022146001a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28" name="Google Shape;728;g2022146001a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81efebbf4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81efebbf4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022146001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743" name="Google Shape;743;g2022146001a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81efebbf4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81efebbf4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81efebbf4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81efebbf4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81efebbf4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81efebbf4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1" name="Google Shape;77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09" name="Google Shape;80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022146001a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Deelname</a:t>
            </a:r>
            <a:br>
              <a:rPr lang="en"/>
            </a:br>
            <a:r>
              <a:rPr lang="en"/>
              <a:t>Participant</a:t>
            </a:r>
            <a:br>
              <a:rPr lang="en"/>
            </a:br>
            <a:r>
              <a:rPr lang="en"/>
              <a:t>Aanbieder</a:t>
            </a:r>
            <a:br>
              <a:rPr lang="en"/>
            </a:br>
            <a:r>
              <a:rPr lang="en"/>
              <a:t>Aanbiederprofiel</a:t>
            </a:r>
            <a:br>
              <a:rPr lang="en"/>
            </a:br>
            <a:r>
              <a:rPr lang="en"/>
              <a:t>ParticipantProfiel</a:t>
            </a:r>
            <a:br>
              <a:rPr lang="en"/>
            </a:br>
            <a:endParaRPr/>
          </a:p>
        </p:txBody>
      </p:sp>
      <p:sp>
        <p:nvSpPr>
          <p:cNvPr id="817" name="Google Shape;817;g2022146001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Deelname</a:t>
            </a:r>
            <a:br>
              <a:rPr lang="en"/>
            </a:br>
            <a:r>
              <a:rPr lang="en"/>
              <a:t>Participant</a:t>
            </a:r>
            <a:br>
              <a:rPr lang="en"/>
            </a:br>
            <a:r>
              <a:rPr lang="en"/>
              <a:t>Aanbieder</a:t>
            </a:r>
            <a:br>
              <a:rPr lang="en"/>
            </a:br>
            <a:r>
              <a:rPr lang="en"/>
              <a:t>Aanbiederprofiel</a:t>
            </a:r>
            <a:br>
              <a:rPr lang="en"/>
            </a:br>
            <a:r>
              <a:rPr lang="en"/>
              <a:t>ParticipantProfiel</a:t>
            </a:r>
            <a:br>
              <a:rPr lang="en"/>
            </a:br>
            <a:endParaRPr/>
          </a:p>
        </p:txBody>
      </p:sp>
      <p:sp>
        <p:nvSpPr>
          <p:cNvPr id="834" name="Google Shape;83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53" name="Google Shape;85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60" name="Google Shape;86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868" name="Google Shape;86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 name="Google Shape;44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874" name="Google Shape;87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886" name="Google Shape;88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892" name="Google Shape;89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373636"/>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81efebbf4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rgbClr val="373636"/>
              </a:solidFill>
            </a:endParaRPr>
          </a:p>
        </p:txBody>
      </p:sp>
      <p:sp>
        <p:nvSpPr>
          <p:cNvPr id="509" name="Google Shape;509;g181efebbf4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04fa2702d8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204fa2702d8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204fa2702d8_0_2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04fa2702d8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204fa2702d8_0_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Wat lost het op?</a:t>
            </a:r>
            <a:endParaRPr/>
          </a:p>
        </p:txBody>
      </p:sp>
      <p:sp>
        <p:nvSpPr>
          <p:cNvPr id="529" name="Google Shape;529;g204fa2702d8_0_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hyperlink" Target="http://ppt/slideLayouts/ppt/slides/slide3.xml" TargetMode="Externa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5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hyperlink" Target="http://ppt/slideLayouts/ppt/slides/slide3.xml" TargetMode="Externa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gif"/><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1" name="Shape 11"/>
        <p:cNvGrpSpPr/>
        <p:nvPr/>
      </p:nvGrpSpPr>
      <p:grpSpPr>
        <a:xfrm>
          <a:off x="0" y="0"/>
          <a:ext cx="0" cy="0"/>
          <a:chOff x="0" y="0"/>
          <a:chExt cx="0" cy="0"/>
        </a:xfrm>
      </p:grpSpPr>
      <p:sp>
        <p:nvSpPr>
          <p:cNvPr id="12" name="Google Shape;12;p36"/>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55" name="Shape 55"/>
        <p:cNvGrpSpPr/>
        <p:nvPr/>
      </p:nvGrpSpPr>
      <p:grpSpPr>
        <a:xfrm>
          <a:off x="0" y="0"/>
          <a:ext cx="0" cy="0"/>
          <a:chOff x="0" y="0"/>
          <a:chExt cx="0" cy="0"/>
        </a:xfrm>
      </p:grpSpPr>
      <p:sp>
        <p:nvSpPr>
          <p:cNvPr id="56" name="Google Shape;56;p50"/>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57" name="Google Shape;57;p50"/>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0"/>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0"/>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50"/>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61" name="Shape 61"/>
        <p:cNvGrpSpPr/>
        <p:nvPr/>
      </p:nvGrpSpPr>
      <p:grpSpPr>
        <a:xfrm>
          <a:off x="0" y="0"/>
          <a:ext cx="0" cy="0"/>
          <a:chOff x="0" y="0"/>
          <a:chExt cx="0" cy="0"/>
        </a:xfrm>
      </p:grpSpPr>
      <p:sp>
        <p:nvSpPr>
          <p:cNvPr id="62" name="Google Shape;62;p51"/>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63" name="Google Shape;63;p51"/>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51"/>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51"/>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6" name="Google Shape;66;p51"/>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67" name="Google Shape;67;p5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68" name="Shape 68"/>
        <p:cNvGrpSpPr/>
        <p:nvPr/>
      </p:nvGrpSpPr>
      <p:grpSpPr>
        <a:xfrm>
          <a:off x="0" y="0"/>
          <a:ext cx="0" cy="0"/>
          <a:chOff x="0" y="0"/>
          <a:chExt cx="0" cy="0"/>
        </a:xfrm>
      </p:grpSpPr>
      <p:sp>
        <p:nvSpPr>
          <p:cNvPr id="69" name="Google Shape;69;p52"/>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0" name="Google Shape;70;p52"/>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1" name="Shape 71"/>
        <p:cNvGrpSpPr/>
        <p:nvPr/>
      </p:nvGrpSpPr>
      <p:grpSpPr>
        <a:xfrm>
          <a:off x="0" y="0"/>
          <a:ext cx="0" cy="0"/>
          <a:chOff x="0" y="0"/>
          <a:chExt cx="0" cy="0"/>
        </a:xfrm>
      </p:grpSpPr>
      <p:sp>
        <p:nvSpPr>
          <p:cNvPr id="72" name="Google Shape;72;p53"/>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73" name="Google Shape;73;p53"/>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4" name="Google Shape;74;p53"/>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75" name="Shape 75"/>
        <p:cNvGrpSpPr/>
        <p:nvPr/>
      </p:nvGrpSpPr>
      <p:grpSpPr>
        <a:xfrm>
          <a:off x="0" y="0"/>
          <a:ext cx="0" cy="0"/>
          <a:chOff x="0" y="0"/>
          <a:chExt cx="0" cy="0"/>
        </a:xfrm>
      </p:grpSpPr>
      <p:sp>
        <p:nvSpPr>
          <p:cNvPr id="76" name="Google Shape;76;p54"/>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77" name="Google Shape;77;p54"/>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8" name="Google Shape;78;p54"/>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79" name="Shape 79"/>
        <p:cNvGrpSpPr/>
        <p:nvPr/>
      </p:nvGrpSpPr>
      <p:grpSpPr>
        <a:xfrm>
          <a:off x="0" y="0"/>
          <a:ext cx="0" cy="0"/>
          <a:chOff x="0" y="0"/>
          <a:chExt cx="0" cy="0"/>
        </a:xfrm>
      </p:grpSpPr>
      <p:sp>
        <p:nvSpPr>
          <p:cNvPr id="80" name="Google Shape;80;p5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55"/>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82" name="Google Shape;82;p55"/>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3" name="Google Shape;83;p55"/>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86" name="Shape 86"/>
        <p:cNvGrpSpPr/>
        <p:nvPr/>
      </p:nvGrpSpPr>
      <p:grpSpPr>
        <a:xfrm>
          <a:off x="0" y="0"/>
          <a:ext cx="0" cy="0"/>
          <a:chOff x="0" y="0"/>
          <a:chExt cx="0" cy="0"/>
        </a:xfrm>
      </p:grpSpPr>
      <p:sp>
        <p:nvSpPr>
          <p:cNvPr id="87" name="Google Shape;87;p56"/>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400"/>
              <a:buNone/>
              <a:defRPr/>
            </a:lvl1pPr>
            <a:lvl2pPr indent="-304800" lvl="1" marL="914400" algn="l">
              <a:lnSpc>
                <a:spcPct val="120000"/>
              </a:lnSpc>
              <a:spcBef>
                <a:spcPts val="0"/>
              </a:spcBef>
              <a:spcAft>
                <a:spcPts val="0"/>
              </a:spcAft>
              <a:buClr>
                <a:schemeClr val="dk1"/>
              </a:buClr>
              <a:buSzPts val="1200"/>
              <a:buChar char="•"/>
              <a:defRPr/>
            </a:lvl2pPr>
            <a:lvl3pPr indent="-298450" lvl="2" marL="1371600" algn="l">
              <a:lnSpc>
                <a:spcPct val="120000"/>
              </a:lnSpc>
              <a:spcBef>
                <a:spcPts val="0"/>
              </a:spcBef>
              <a:spcAft>
                <a:spcPts val="0"/>
              </a:spcAft>
              <a:buClr>
                <a:schemeClr val="dk1"/>
              </a:buClr>
              <a:buSzPts val="1100"/>
              <a:buChar char="°"/>
              <a:defRPr/>
            </a:lvl3pPr>
            <a:lvl4pPr indent="-317500" lvl="3" marL="1828800" algn="l">
              <a:lnSpc>
                <a:spcPct val="120000"/>
              </a:lnSpc>
              <a:spcBef>
                <a:spcPts val="0"/>
              </a:spcBef>
              <a:spcAft>
                <a:spcPts val="0"/>
              </a:spcAft>
              <a:buClr>
                <a:schemeClr val="dk1"/>
              </a:buClr>
              <a:buSzPts val="1400"/>
              <a:buChar char="•"/>
              <a:defRPr/>
            </a:lvl4pPr>
            <a:lvl5pPr indent="-317500" lvl="4" marL="2286000" algn="l">
              <a:lnSpc>
                <a:spcPct val="120000"/>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8" name="Google Shape;88;p56"/>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89" name="Google Shape;89;p56"/>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90" name="Google Shape;90;p56">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91" name="Google Shape;91;p56"/>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92" name="Shape 92"/>
        <p:cNvGrpSpPr/>
        <p:nvPr/>
      </p:nvGrpSpPr>
      <p:grpSpPr>
        <a:xfrm>
          <a:off x="0" y="0"/>
          <a:ext cx="0" cy="0"/>
          <a:chOff x="0" y="0"/>
          <a:chExt cx="0" cy="0"/>
        </a:xfrm>
      </p:grpSpPr>
      <p:sp>
        <p:nvSpPr>
          <p:cNvPr id="93" name="Google Shape;93;g204fa2702d8_0_101"/>
          <p:cNvSpPr txBox="1"/>
          <p:nvPr>
            <p:ph idx="12" type="sldNum"/>
          </p:nvPr>
        </p:nvSpPr>
        <p:spPr>
          <a:xfrm>
            <a:off x="1235618" y="4752001"/>
            <a:ext cx="21417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b="0" i="0" sz="700" u="none" cap="none" strike="noStrike">
                <a:solidFill>
                  <a:srgbClr val="9B9B9B"/>
                </a:solidFill>
                <a:latin typeface="Arial"/>
                <a:ea typeface="Arial"/>
                <a:cs typeface="Arial"/>
                <a:sym typeface="Arial"/>
              </a:defRPr>
            </a:lvl1pPr>
            <a:lvl2pPr indent="0" lvl="1" marL="0" rtl="0" algn="l">
              <a:spcBef>
                <a:spcPts val="0"/>
              </a:spcBef>
              <a:buNone/>
              <a:defRPr b="0" i="0" sz="700" u="none" cap="none" strike="noStrike">
                <a:solidFill>
                  <a:srgbClr val="9B9B9B"/>
                </a:solidFill>
                <a:latin typeface="Arial"/>
                <a:ea typeface="Arial"/>
                <a:cs typeface="Arial"/>
                <a:sym typeface="Arial"/>
              </a:defRPr>
            </a:lvl2pPr>
            <a:lvl3pPr indent="0" lvl="2" marL="0" rtl="0" algn="l">
              <a:spcBef>
                <a:spcPts val="0"/>
              </a:spcBef>
              <a:buNone/>
              <a:defRPr b="0" i="0" sz="700" u="none" cap="none" strike="noStrike">
                <a:solidFill>
                  <a:srgbClr val="9B9B9B"/>
                </a:solidFill>
                <a:latin typeface="Arial"/>
                <a:ea typeface="Arial"/>
                <a:cs typeface="Arial"/>
                <a:sym typeface="Arial"/>
              </a:defRPr>
            </a:lvl3pPr>
            <a:lvl4pPr indent="0" lvl="3" marL="0" rtl="0" algn="l">
              <a:spcBef>
                <a:spcPts val="0"/>
              </a:spcBef>
              <a:buNone/>
              <a:defRPr b="0" i="0" sz="700" u="none" cap="none" strike="noStrike">
                <a:solidFill>
                  <a:srgbClr val="9B9B9B"/>
                </a:solidFill>
                <a:latin typeface="Arial"/>
                <a:ea typeface="Arial"/>
                <a:cs typeface="Arial"/>
                <a:sym typeface="Arial"/>
              </a:defRPr>
            </a:lvl4pPr>
            <a:lvl5pPr indent="0" lvl="4" marL="0" rtl="0" algn="l">
              <a:spcBef>
                <a:spcPts val="0"/>
              </a:spcBef>
              <a:buNone/>
              <a:defRPr b="0" i="0" sz="700" u="none" cap="none" strike="noStrike">
                <a:solidFill>
                  <a:srgbClr val="9B9B9B"/>
                </a:solidFill>
                <a:latin typeface="Arial"/>
                <a:ea typeface="Arial"/>
                <a:cs typeface="Arial"/>
                <a:sym typeface="Arial"/>
              </a:defRPr>
            </a:lvl5pPr>
            <a:lvl6pPr indent="0" lvl="5" marL="0" rtl="0" algn="l">
              <a:spcBef>
                <a:spcPts val="0"/>
              </a:spcBef>
              <a:buNone/>
              <a:defRPr b="0" i="0" sz="700" u="none" cap="none" strike="noStrike">
                <a:solidFill>
                  <a:srgbClr val="9B9B9B"/>
                </a:solidFill>
                <a:latin typeface="Arial"/>
                <a:ea typeface="Arial"/>
                <a:cs typeface="Arial"/>
                <a:sym typeface="Arial"/>
              </a:defRPr>
            </a:lvl6pPr>
            <a:lvl7pPr indent="0" lvl="6" marL="0" rtl="0" algn="l">
              <a:spcBef>
                <a:spcPts val="0"/>
              </a:spcBef>
              <a:buNone/>
              <a:defRPr b="0" i="0" sz="700" u="none" cap="none" strike="noStrike">
                <a:solidFill>
                  <a:srgbClr val="9B9B9B"/>
                </a:solidFill>
                <a:latin typeface="Arial"/>
                <a:ea typeface="Arial"/>
                <a:cs typeface="Arial"/>
                <a:sym typeface="Arial"/>
              </a:defRPr>
            </a:lvl7pPr>
            <a:lvl8pPr indent="0" lvl="7" marL="0" rtl="0" algn="l">
              <a:spcBef>
                <a:spcPts val="0"/>
              </a:spcBef>
              <a:buNone/>
              <a:defRPr b="0" i="0" sz="700" u="none" cap="none" strike="noStrike">
                <a:solidFill>
                  <a:srgbClr val="9B9B9B"/>
                </a:solidFill>
                <a:latin typeface="Arial"/>
                <a:ea typeface="Arial"/>
                <a:cs typeface="Arial"/>
                <a:sym typeface="Arial"/>
              </a:defRPr>
            </a:lvl8pPr>
            <a:lvl9pPr indent="0" lvl="8" marL="0" rtl="0" algn="l">
              <a:spcBef>
                <a:spcPts val="0"/>
              </a:spcBef>
              <a:buNone/>
              <a:defRPr b="0" i="0" sz="700" u="none" cap="none" strike="noStrike">
                <a:solidFill>
                  <a:srgbClr val="9B9B9B"/>
                </a:solidFill>
                <a:latin typeface="Arial"/>
                <a:ea typeface="Arial"/>
                <a:cs typeface="Arial"/>
                <a:sym typeface="Arial"/>
              </a:defRPr>
            </a:lvl9pPr>
          </a:lstStyle>
          <a:p>
            <a:pPr indent="0" lvl="0" marL="0" rtl="0" algn="l">
              <a:spcBef>
                <a:spcPts val="0"/>
              </a:spcBef>
              <a:spcAft>
                <a:spcPts val="0"/>
              </a:spcAft>
              <a:buNone/>
            </a:pPr>
            <a:r>
              <a:rPr lang="en"/>
              <a:t>1/02/2023 </a:t>
            </a:r>
            <a:r>
              <a:rPr b="1" lang="en"/>
              <a:t>│</a:t>
            </a:r>
            <a:fld id="{00000000-1234-1234-1234-123412341234}" type="slidenum">
              <a:rPr lang="en"/>
              <a:t>‹#›</a:t>
            </a:fld>
            <a:endParaRPr/>
          </a:p>
        </p:txBody>
      </p:sp>
      <p:sp>
        <p:nvSpPr>
          <p:cNvPr id="94" name="Google Shape;94;g204fa2702d8_0_101"/>
          <p:cNvSpPr txBox="1"/>
          <p:nvPr>
            <p:ph type="title"/>
          </p:nvPr>
        </p:nvSpPr>
        <p:spPr>
          <a:xfrm>
            <a:off x="1235618" y="431140"/>
            <a:ext cx="7416000" cy="8370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336699"/>
              </a:buClr>
              <a:buSzPts val="2100"/>
              <a:buFont typeface="Arial"/>
              <a:buNone/>
              <a:defRPr b="1" i="0" sz="2100">
                <a:solidFill>
                  <a:srgbClr val="336699"/>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g204fa2702d8_0_101"/>
          <p:cNvSpPr txBox="1"/>
          <p:nvPr>
            <p:ph idx="1" type="body"/>
          </p:nvPr>
        </p:nvSpPr>
        <p:spPr>
          <a:xfrm>
            <a:off x="1235619" y="1268017"/>
            <a:ext cx="7416300" cy="30741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800"/>
              </a:spcBef>
              <a:spcAft>
                <a:spcPts val="0"/>
              </a:spcAft>
              <a:buClr>
                <a:srgbClr val="336699"/>
              </a:buClr>
              <a:buSzPts val="1100"/>
              <a:buChar char="•"/>
              <a:defRPr b="0" i="0" sz="1100">
                <a:solidFill>
                  <a:srgbClr val="336699"/>
                </a:solidFill>
                <a:latin typeface="Calibri"/>
                <a:ea typeface="Calibri"/>
                <a:cs typeface="Calibri"/>
                <a:sym typeface="Calibri"/>
              </a:defRPr>
            </a:lvl1pPr>
            <a:lvl2pPr indent="-298450" lvl="1" marL="914400" rtl="0" algn="l">
              <a:lnSpc>
                <a:spcPct val="90000"/>
              </a:lnSpc>
              <a:spcBef>
                <a:spcPts val="400"/>
              </a:spcBef>
              <a:spcAft>
                <a:spcPts val="0"/>
              </a:spcAft>
              <a:buClr>
                <a:srgbClr val="336699"/>
              </a:buClr>
              <a:buSzPts val="1100"/>
              <a:buChar char="•"/>
              <a:defRPr b="0" sz="1100">
                <a:solidFill>
                  <a:srgbClr val="336699"/>
                </a:solidFill>
                <a:latin typeface="Calibri"/>
                <a:ea typeface="Calibri"/>
                <a:cs typeface="Calibri"/>
                <a:sym typeface="Calibri"/>
              </a:defRPr>
            </a:lvl2pPr>
            <a:lvl3pPr indent="-298450" lvl="2" marL="1371600" rtl="0" algn="l">
              <a:lnSpc>
                <a:spcPct val="90000"/>
              </a:lnSpc>
              <a:spcBef>
                <a:spcPts val="400"/>
              </a:spcBef>
              <a:spcAft>
                <a:spcPts val="0"/>
              </a:spcAft>
              <a:buClr>
                <a:srgbClr val="336699"/>
              </a:buClr>
              <a:buSzPts val="1100"/>
              <a:buChar char="•"/>
              <a:defRPr b="0" sz="1100">
                <a:solidFill>
                  <a:srgbClr val="336699"/>
                </a:solidFill>
                <a:latin typeface="Calibri"/>
                <a:ea typeface="Calibri"/>
                <a:cs typeface="Calibri"/>
                <a:sym typeface="Calibri"/>
              </a:defRPr>
            </a:lvl3pPr>
            <a:lvl4pPr indent="-298450" lvl="3" marL="1828800" rtl="0" algn="l">
              <a:lnSpc>
                <a:spcPct val="90000"/>
              </a:lnSpc>
              <a:spcBef>
                <a:spcPts val="400"/>
              </a:spcBef>
              <a:spcAft>
                <a:spcPts val="0"/>
              </a:spcAft>
              <a:buClr>
                <a:srgbClr val="336699"/>
              </a:buClr>
              <a:buSzPts val="1100"/>
              <a:buChar char="•"/>
              <a:defRPr b="0" sz="1100">
                <a:solidFill>
                  <a:srgbClr val="336699"/>
                </a:solidFill>
                <a:latin typeface="Calibri"/>
                <a:ea typeface="Calibri"/>
                <a:cs typeface="Calibri"/>
                <a:sym typeface="Calibri"/>
              </a:defRPr>
            </a:lvl4pPr>
            <a:lvl5pPr indent="-298450" lvl="4" marL="2286000" rtl="0" algn="l">
              <a:lnSpc>
                <a:spcPct val="90000"/>
              </a:lnSpc>
              <a:spcBef>
                <a:spcPts val="400"/>
              </a:spcBef>
              <a:spcAft>
                <a:spcPts val="0"/>
              </a:spcAft>
              <a:buClr>
                <a:srgbClr val="336699"/>
              </a:buClr>
              <a:buSzPts val="1100"/>
              <a:buChar char="•"/>
              <a:defRPr b="0" sz="1100">
                <a:solidFill>
                  <a:srgbClr val="336699"/>
                </a:solidFill>
                <a:latin typeface="Calibri"/>
                <a:ea typeface="Calibri"/>
                <a:cs typeface="Calibri"/>
                <a:sym typeface="Calibri"/>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96" name="Google Shape;96;g204fa2702d8_0_101"/>
          <p:cNvPicPr preferRelativeResize="0"/>
          <p:nvPr/>
        </p:nvPicPr>
        <p:blipFill rotWithShape="1">
          <a:blip r:embed="rId2">
            <a:alphaModFix/>
          </a:blip>
          <a:srcRect b="0" l="0" r="0" t="0"/>
          <a:stretch/>
        </p:blipFill>
        <p:spPr>
          <a:xfrm>
            <a:off x="0" y="0"/>
            <a:ext cx="359664" cy="5143500"/>
          </a:xfrm>
          <a:prstGeom prst="rect">
            <a:avLst/>
          </a:prstGeom>
          <a:noFill/>
          <a:ln>
            <a:noFill/>
          </a:ln>
        </p:spPr>
      </p:pic>
      <p:pic>
        <p:nvPicPr>
          <p:cNvPr id="97" name="Google Shape;97;g204fa2702d8_0_101"/>
          <p:cNvPicPr preferRelativeResize="0"/>
          <p:nvPr/>
        </p:nvPicPr>
        <p:blipFill rotWithShape="1">
          <a:blip r:embed="rId3">
            <a:alphaModFix/>
          </a:blip>
          <a:srcRect b="0" l="0" r="0" t="0"/>
          <a:stretch/>
        </p:blipFill>
        <p:spPr>
          <a:xfrm>
            <a:off x="6649189" y="4796827"/>
            <a:ext cx="2368447" cy="22901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04" name="Shape 104"/>
        <p:cNvGrpSpPr/>
        <p:nvPr/>
      </p:nvGrpSpPr>
      <p:grpSpPr>
        <a:xfrm>
          <a:off x="0" y="0"/>
          <a:ext cx="0" cy="0"/>
          <a:chOff x="0" y="0"/>
          <a:chExt cx="0" cy="0"/>
        </a:xfrm>
      </p:grpSpPr>
      <p:sp>
        <p:nvSpPr>
          <p:cNvPr id="105" name="Google Shape;105;p3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06" name="Shape 106"/>
        <p:cNvGrpSpPr/>
        <p:nvPr/>
      </p:nvGrpSpPr>
      <p:grpSpPr>
        <a:xfrm>
          <a:off x="0" y="0"/>
          <a:ext cx="0" cy="0"/>
          <a:chOff x="0" y="0"/>
          <a:chExt cx="0" cy="0"/>
        </a:xfrm>
      </p:grpSpPr>
      <p:sp>
        <p:nvSpPr>
          <p:cNvPr id="107" name="Google Shape;107;p4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08" name="Google Shape;108;p4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9" name="Google Shape;109;p40"/>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10" name="Google Shape;110;p4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11" name="Google Shape;111;p4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13" name="Shape 13"/>
        <p:cNvGrpSpPr/>
        <p:nvPr/>
      </p:nvGrpSpPr>
      <p:grpSpPr>
        <a:xfrm>
          <a:off x="0" y="0"/>
          <a:ext cx="0" cy="0"/>
          <a:chOff x="0" y="0"/>
          <a:chExt cx="0" cy="0"/>
        </a:xfrm>
      </p:grpSpPr>
      <p:sp>
        <p:nvSpPr>
          <p:cNvPr id="14" name="Google Shape;14;p3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112" name="Shape 112"/>
        <p:cNvGrpSpPr/>
        <p:nvPr/>
      </p:nvGrpSpPr>
      <p:grpSpPr>
        <a:xfrm>
          <a:off x="0" y="0"/>
          <a:ext cx="0" cy="0"/>
          <a:chOff x="0" y="0"/>
          <a:chExt cx="0" cy="0"/>
        </a:xfrm>
      </p:grpSpPr>
      <p:sp>
        <p:nvSpPr>
          <p:cNvPr id="113" name="Google Shape;113;p57"/>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114" name="Google Shape;114;p57"/>
          <p:cNvPicPr preferRelativeResize="0"/>
          <p:nvPr/>
        </p:nvPicPr>
        <p:blipFill rotWithShape="1">
          <a:blip r:embed="rId2">
            <a:alphaModFix/>
          </a:blip>
          <a:srcRect b="3383" l="0" r="3900" t="2630"/>
          <a:stretch/>
        </p:blipFill>
        <p:spPr>
          <a:xfrm>
            <a:off x="1165963" y="0"/>
            <a:ext cx="7978037" cy="51435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15" name="Shape 115"/>
        <p:cNvGrpSpPr/>
        <p:nvPr/>
      </p:nvGrpSpPr>
      <p:grpSpPr>
        <a:xfrm>
          <a:off x="0" y="0"/>
          <a:ext cx="0" cy="0"/>
          <a:chOff x="0" y="0"/>
          <a:chExt cx="0" cy="0"/>
        </a:xfrm>
      </p:grpSpPr>
      <p:sp>
        <p:nvSpPr>
          <p:cNvPr id="116" name="Google Shape;116;p58"/>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58"/>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58"/>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119" name="Shape 119"/>
        <p:cNvGrpSpPr/>
        <p:nvPr/>
      </p:nvGrpSpPr>
      <p:grpSpPr>
        <a:xfrm>
          <a:off x="0" y="0"/>
          <a:ext cx="0" cy="0"/>
          <a:chOff x="0" y="0"/>
          <a:chExt cx="0" cy="0"/>
        </a:xfrm>
      </p:grpSpPr>
      <p:pic>
        <p:nvPicPr>
          <p:cNvPr id="120" name="Google Shape;120;p59"/>
          <p:cNvPicPr preferRelativeResize="0"/>
          <p:nvPr/>
        </p:nvPicPr>
        <p:blipFill rotWithShape="1">
          <a:blip r:embed="rId2">
            <a:alphaModFix/>
          </a:blip>
          <a:srcRect b="3434" l="760" r="6440" t="1398"/>
          <a:stretch/>
        </p:blipFill>
        <p:spPr>
          <a:xfrm>
            <a:off x="323527" y="-1"/>
            <a:ext cx="8820474" cy="5143501"/>
          </a:xfrm>
          <a:prstGeom prst="rect">
            <a:avLst/>
          </a:prstGeom>
          <a:noFill/>
          <a:ln>
            <a:noFill/>
          </a:ln>
        </p:spPr>
      </p:pic>
      <p:sp>
        <p:nvSpPr>
          <p:cNvPr id="121" name="Google Shape;121;p59"/>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122" name="Google Shape;122;p59"/>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123" name="Shape 123"/>
        <p:cNvGrpSpPr/>
        <p:nvPr/>
      </p:nvGrpSpPr>
      <p:grpSpPr>
        <a:xfrm>
          <a:off x="0" y="0"/>
          <a:ext cx="0" cy="0"/>
          <a:chOff x="0" y="0"/>
          <a:chExt cx="0" cy="0"/>
        </a:xfrm>
      </p:grpSpPr>
      <p:sp>
        <p:nvSpPr>
          <p:cNvPr id="124" name="Google Shape;124;p6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25" name="Google Shape;125;p60"/>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26" name="Google Shape;126;p6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27" name="Google Shape;127;p60"/>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28" name="Google Shape;128;p6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129" name="Google Shape;129;p6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130" name="Shape 130"/>
        <p:cNvGrpSpPr/>
        <p:nvPr/>
      </p:nvGrpSpPr>
      <p:grpSpPr>
        <a:xfrm>
          <a:off x="0" y="0"/>
          <a:ext cx="0" cy="0"/>
          <a:chOff x="0" y="0"/>
          <a:chExt cx="0" cy="0"/>
        </a:xfrm>
      </p:grpSpPr>
      <p:sp>
        <p:nvSpPr>
          <p:cNvPr id="131" name="Google Shape;131;p6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32" name="Google Shape;132;p61"/>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33" name="Google Shape;133;p61"/>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134" name="Google Shape;134;p6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35" name="Google Shape;135;p61"/>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136" name="Google Shape;136;p6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37" name="Shape 137"/>
        <p:cNvGrpSpPr/>
        <p:nvPr/>
      </p:nvGrpSpPr>
      <p:grpSpPr>
        <a:xfrm>
          <a:off x="0" y="0"/>
          <a:ext cx="0" cy="0"/>
          <a:chOff x="0" y="0"/>
          <a:chExt cx="0" cy="0"/>
        </a:xfrm>
      </p:grpSpPr>
      <p:pic>
        <p:nvPicPr>
          <p:cNvPr descr="VLA_verbeeldingwerkt_kader.png" id="138" name="Google Shape;138;p62"/>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139" name="Google Shape;139;p62"/>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40" name="Google Shape;140;p62"/>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141" name="Google Shape;141;p6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142" name="Shape 142"/>
        <p:cNvGrpSpPr/>
        <p:nvPr/>
      </p:nvGrpSpPr>
      <p:grpSpPr>
        <a:xfrm>
          <a:off x="0" y="0"/>
          <a:ext cx="0" cy="0"/>
          <a:chOff x="0" y="0"/>
          <a:chExt cx="0" cy="0"/>
        </a:xfrm>
      </p:grpSpPr>
      <p:pic>
        <p:nvPicPr>
          <p:cNvPr id="143" name="Google Shape;143;p63"/>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144" name="Google Shape;144;p6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45" name="Google Shape;145;p6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46" name="Google Shape;146;p63"/>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47" name="Google Shape;147;p63"/>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148" name="Google Shape;148;p6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149" name="Shape 149"/>
        <p:cNvGrpSpPr/>
        <p:nvPr/>
      </p:nvGrpSpPr>
      <p:grpSpPr>
        <a:xfrm>
          <a:off x="0" y="0"/>
          <a:ext cx="0" cy="0"/>
          <a:chOff x="0" y="0"/>
          <a:chExt cx="0" cy="0"/>
        </a:xfrm>
      </p:grpSpPr>
      <p:sp>
        <p:nvSpPr>
          <p:cNvPr id="150" name="Google Shape;150;p64"/>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51" name="Google Shape;151;p64"/>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64"/>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64"/>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64"/>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155" name="Shape 155"/>
        <p:cNvGrpSpPr/>
        <p:nvPr/>
      </p:nvGrpSpPr>
      <p:grpSpPr>
        <a:xfrm>
          <a:off x="0" y="0"/>
          <a:ext cx="0" cy="0"/>
          <a:chOff x="0" y="0"/>
          <a:chExt cx="0" cy="0"/>
        </a:xfrm>
      </p:grpSpPr>
      <p:sp>
        <p:nvSpPr>
          <p:cNvPr id="156" name="Google Shape;156;p65"/>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157" name="Google Shape;157;p65"/>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65"/>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65"/>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60" name="Google Shape;160;p65"/>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161" name="Google Shape;161;p65"/>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162" name="Shape 162"/>
        <p:cNvGrpSpPr/>
        <p:nvPr/>
      </p:nvGrpSpPr>
      <p:grpSpPr>
        <a:xfrm>
          <a:off x="0" y="0"/>
          <a:ext cx="0" cy="0"/>
          <a:chOff x="0" y="0"/>
          <a:chExt cx="0" cy="0"/>
        </a:xfrm>
      </p:grpSpPr>
      <p:sp>
        <p:nvSpPr>
          <p:cNvPr id="163" name="Google Shape;163;p66"/>
          <p:cNvSpPr txBox="1"/>
          <p:nvPr>
            <p:ph type="title"/>
          </p:nvPr>
        </p:nvSpPr>
        <p:spPr>
          <a:xfrm>
            <a:off x="3713560" y="1577579"/>
            <a:ext cx="3702600" cy="19233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64" name="Google Shape;164;p66"/>
          <p:cNvSpPr txBox="1"/>
          <p:nvPr>
            <p:ph idx="1" type="subTitle"/>
          </p:nvPr>
        </p:nvSpPr>
        <p:spPr>
          <a:xfrm>
            <a:off x="332184" y="0"/>
            <a:ext cx="32586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48800"/>
              <a:buFont typeface="Arial"/>
              <a:buNone/>
              <a:defRPr b="0" i="0" sz="48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5" name="Shape 15"/>
        <p:cNvGrpSpPr/>
        <p:nvPr/>
      </p:nvGrpSpPr>
      <p:grpSpPr>
        <a:xfrm>
          <a:off x="0" y="0"/>
          <a:ext cx="0" cy="0"/>
          <a:chOff x="0" y="0"/>
          <a:chExt cx="0" cy="0"/>
        </a:xfrm>
      </p:grpSpPr>
      <p:sp>
        <p:nvSpPr>
          <p:cNvPr id="16" name="Google Shape;16;p4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17" name="Google Shape;17;p4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8" name="Google Shape;18;p41"/>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19" name="Google Shape;19;p41"/>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0" name="Google Shape;20;p4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5" name="Shape 165"/>
        <p:cNvGrpSpPr/>
        <p:nvPr/>
      </p:nvGrpSpPr>
      <p:grpSpPr>
        <a:xfrm>
          <a:off x="0" y="0"/>
          <a:ext cx="0" cy="0"/>
          <a:chOff x="0" y="0"/>
          <a:chExt cx="0" cy="0"/>
        </a:xfrm>
      </p:grpSpPr>
      <p:sp>
        <p:nvSpPr>
          <p:cNvPr id="166" name="Google Shape;166;p6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67" name="Google Shape;167;p67"/>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68" name="Google Shape;168;p67"/>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169" name="Shape 169"/>
        <p:cNvGrpSpPr/>
        <p:nvPr/>
      </p:nvGrpSpPr>
      <p:grpSpPr>
        <a:xfrm>
          <a:off x="0" y="0"/>
          <a:ext cx="0" cy="0"/>
          <a:chOff x="0" y="0"/>
          <a:chExt cx="0" cy="0"/>
        </a:xfrm>
      </p:grpSpPr>
      <p:sp>
        <p:nvSpPr>
          <p:cNvPr id="170" name="Google Shape;170;p68"/>
          <p:cNvSpPr txBox="1"/>
          <p:nvPr>
            <p:ph idx="1" type="body"/>
          </p:nvPr>
        </p:nvSpPr>
        <p:spPr>
          <a:xfrm>
            <a:off x="332186" y="1705927"/>
            <a:ext cx="7155300" cy="29232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900"/>
              <a:buFont typeface="Arial"/>
              <a:buNone/>
              <a:defRPr b="0" i="0" sz="2900" u="none" cap="none" strike="noStrike">
                <a:solidFill>
                  <a:schemeClr val="lt1"/>
                </a:solidFill>
                <a:latin typeface="Georgia"/>
                <a:ea typeface="Georgia"/>
                <a:cs typeface="Georgia"/>
                <a:sym typeface="Georgia"/>
              </a:defRPr>
            </a:lvl1pPr>
            <a:lvl2pPr indent="-228600" lvl="1" marL="914400" marR="0" algn="l">
              <a:lnSpc>
                <a:spcPct val="100000"/>
              </a:lnSpc>
              <a:spcBef>
                <a:spcPts val="23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171" name="Google Shape;171;p68"/>
          <p:cNvSpPr/>
          <p:nvPr/>
        </p:nvSpPr>
        <p:spPr>
          <a:xfrm>
            <a:off x="332185" y="1022219"/>
            <a:ext cx="653653" cy="5095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2" name="Google Shape;172;p68"/>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173" name="Shape 173"/>
        <p:cNvGrpSpPr/>
        <p:nvPr/>
      </p:nvGrpSpPr>
      <p:grpSpPr>
        <a:xfrm>
          <a:off x="0" y="0"/>
          <a:ext cx="0" cy="0"/>
          <a:chOff x="0" y="0"/>
          <a:chExt cx="0" cy="0"/>
        </a:xfrm>
      </p:grpSpPr>
      <p:sp>
        <p:nvSpPr>
          <p:cNvPr id="174" name="Google Shape;174;p6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69"/>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76" name="Google Shape;176;p69"/>
          <p:cNvSpPr txBox="1"/>
          <p:nvPr>
            <p:ph idx="2" type="body"/>
          </p:nvPr>
        </p:nvSpPr>
        <p:spPr>
          <a:xfrm>
            <a:off x="332186" y="1577579"/>
            <a:ext cx="2646900" cy="3051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77" name="Google Shape;177;p69"/>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6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6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tekst//geel//LIJN//logoBoven">
  <p:cSld name="titel-tekst//geel//LIJN//logoBoven">
    <p:spTree>
      <p:nvGrpSpPr>
        <p:cNvPr id="180" name="Shape 180"/>
        <p:cNvGrpSpPr/>
        <p:nvPr/>
      </p:nvGrpSpPr>
      <p:grpSpPr>
        <a:xfrm>
          <a:off x="0" y="0"/>
          <a:ext cx="0" cy="0"/>
          <a:chOff x="0" y="0"/>
          <a:chExt cx="0" cy="0"/>
        </a:xfrm>
      </p:grpSpPr>
      <p:sp>
        <p:nvSpPr>
          <p:cNvPr id="181" name="Google Shape;181;p70"/>
          <p:cNvSpPr txBox="1"/>
          <p:nvPr>
            <p:ph idx="1" type="body"/>
          </p:nvPr>
        </p:nvSpPr>
        <p:spPr>
          <a:xfrm>
            <a:off x="540544" y="1349999"/>
            <a:ext cx="8064000" cy="2970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400"/>
              <a:buNone/>
              <a:defRPr/>
            </a:lvl1pPr>
            <a:lvl2pPr indent="-304800" lvl="1" marL="914400" algn="l">
              <a:lnSpc>
                <a:spcPct val="120000"/>
              </a:lnSpc>
              <a:spcBef>
                <a:spcPts val="0"/>
              </a:spcBef>
              <a:spcAft>
                <a:spcPts val="0"/>
              </a:spcAft>
              <a:buClr>
                <a:schemeClr val="dk1"/>
              </a:buClr>
              <a:buSzPts val="1200"/>
              <a:buChar char="•"/>
              <a:defRPr/>
            </a:lvl2pPr>
            <a:lvl3pPr indent="-298450" lvl="2" marL="1371600" algn="l">
              <a:lnSpc>
                <a:spcPct val="120000"/>
              </a:lnSpc>
              <a:spcBef>
                <a:spcPts val="0"/>
              </a:spcBef>
              <a:spcAft>
                <a:spcPts val="0"/>
              </a:spcAft>
              <a:buClr>
                <a:schemeClr val="dk1"/>
              </a:buClr>
              <a:buSzPts val="1100"/>
              <a:buChar char="°"/>
              <a:defRPr/>
            </a:lvl3pPr>
            <a:lvl4pPr indent="-317500" lvl="3" marL="1828800" algn="l">
              <a:lnSpc>
                <a:spcPct val="120000"/>
              </a:lnSpc>
              <a:spcBef>
                <a:spcPts val="0"/>
              </a:spcBef>
              <a:spcAft>
                <a:spcPts val="0"/>
              </a:spcAft>
              <a:buClr>
                <a:schemeClr val="dk1"/>
              </a:buClr>
              <a:buSzPts val="1400"/>
              <a:buChar char="•"/>
              <a:defRPr/>
            </a:lvl4pPr>
            <a:lvl5pPr indent="-317500" lvl="4" marL="2286000" algn="l">
              <a:lnSpc>
                <a:spcPct val="120000"/>
              </a:lnSpc>
              <a:spcBef>
                <a:spcPts val="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82" name="Google Shape;182;p70"/>
          <p:cNvPicPr preferRelativeResize="0"/>
          <p:nvPr/>
        </p:nvPicPr>
        <p:blipFill rotWithShape="1">
          <a:blip r:embed="rId2">
            <a:alphaModFix/>
          </a:blip>
          <a:srcRect b="0" l="0" r="0" t="0"/>
          <a:stretch/>
        </p:blipFill>
        <p:spPr>
          <a:xfrm>
            <a:off x="4064794" y="0"/>
            <a:ext cx="5079206" cy="1078706"/>
          </a:xfrm>
          <a:prstGeom prst="rect">
            <a:avLst/>
          </a:prstGeom>
          <a:noFill/>
          <a:ln>
            <a:noFill/>
          </a:ln>
        </p:spPr>
      </p:pic>
      <p:sp>
        <p:nvSpPr>
          <p:cNvPr id="183" name="Google Shape;183;p70"/>
          <p:cNvSpPr txBox="1"/>
          <p:nvPr>
            <p:ph type="title"/>
          </p:nvPr>
        </p:nvSpPr>
        <p:spPr>
          <a:xfrm>
            <a:off x="539550" y="267892"/>
            <a:ext cx="8064900" cy="810000"/>
          </a:xfrm>
          <a:prstGeom prst="rect">
            <a:avLst/>
          </a:prstGeom>
          <a:noFill/>
          <a:ln>
            <a:noFill/>
          </a:ln>
        </p:spPr>
        <p:txBody>
          <a:bodyPr anchorCtr="0" anchor="ctr" bIns="0" lIns="0" spcFirstLastPara="1" rIns="0" wrap="square" tIns="0">
            <a:noAutofit/>
          </a:bodyPr>
          <a:lstStyle>
            <a:lvl1pPr lvl="0" algn="l">
              <a:lnSpc>
                <a:spcPct val="95000"/>
              </a:lnSpc>
              <a:spcBef>
                <a:spcPts val="0"/>
              </a:spcBef>
              <a:spcAft>
                <a:spcPts val="0"/>
              </a:spcAft>
              <a:buClr>
                <a:schemeClr val="dk1"/>
              </a:buClr>
              <a:buSzPts val="2700"/>
              <a:buFont typeface="Arial"/>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84" name="Google Shape;184;p70">
            <a:hlinkClick r:id="rId3"/>
          </p:cNvPr>
          <p:cNvPicPr preferRelativeResize="0"/>
          <p:nvPr/>
        </p:nvPicPr>
        <p:blipFill rotWithShape="1">
          <a:blip r:embed="rId4">
            <a:alphaModFix/>
          </a:blip>
          <a:srcRect b="0" l="0" r="0" t="0"/>
          <a:stretch/>
        </p:blipFill>
        <p:spPr>
          <a:xfrm>
            <a:off x="8117729" y="267891"/>
            <a:ext cx="756000" cy="311295"/>
          </a:xfrm>
          <a:prstGeom prst="rect">
            <a:avLst/>
          </a:prstGeom>
          <a:noFill/>
          <a:ln>
            <a:noFill/>
          </a:ln>
        </p:spPr>
      </p:pic>
      <p:cxnSp>
        <p:nvCxnSpPr>
          <p:cNvPr id="185" name="Google Shape;185;p70"/>
          <p:cNvCxnSpPr/>
          <p:nvPr/>
        </p:nvCxnSpPr>
        <p:spPr>
          <a:xfrm>
            <a:off x="540544" y="1080000"/>
            <a:ext cx="675000" cy="0"/>
          </a:xfrm>
          <a:prstGeom prst="straightConnector1">
            <a:avLst/>
          </a:prstGeom>
          <a:noFill/>
          <a:ln cap="flat" cmpd="sng" w="50800">
            <a:solidFill>
              <a:srgbClr val="FFEB00"/>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gemeen">
  <p:cSld name="Algemeen">
    <p:spTree>
      <p:nvGrpSpPr>
        <p:cNvPr id="186" name="Shape 186"/>
        <p:cNvGrpSpPr/>
        <p:nvPr/>
      </p:nvGrpSpPr>
      <p:grpSpPr>
        <a:xfrm>
          <a:off x="0" y="0"/>
          <a:ext cx="0" cy="0"/>
          <a:chOff x="0" y="0"/>
          <a:chExt cx="0" cy="0"/>
        </a:xfrm>
      </p:grpSpPr>
      <p:sp>
        <p:nvSpPr>
          <p:cNvPr id="187" name="Google Shape;187;p71"/>
          <p:cNvSpPr txBox="1"/>
          <p:nvPr>
            <p:ph idx="1" type="body"/>
          </p:nvPr>
        </p:nvSpPr>
        <p:spPr>
          <a:xfrm>
            <a:off x="481014" y="1414106"/>
            <a:ext cx="8372400" cy="3145200"/>
          </a:xfrm>
          <a:prstGeom prst="rect">
            <a:avLst/>
          </a:prstGeom>
          <a:noFill/>
          <a:ln>
            <a:noFill/>
          </a:ln>
        </p:spPr>
        <p:txBody>
          <a:bodyPr anchorCtr="0" anchor="t" bIns="45700" lIns="0" spcFirstLastPara="1" rIns="0" wrap="square" tIns="0">
            <a:noAutofit/>
          </a:bodyPr>
          <a:lstStyle>
            <a:lvl1pPr indent="-354330" lvl="0" marL="457200" algn="l">
              <a:lnSpc>
                <a:spcPct val="90000"/>
              </a:lnSpc>
              <a:spcBef>
                <a:spcPts val="300"/>
              </a:spcBef>
              <a:spcAft>
                <a:spcPts val="0"/>
              </a:spcAft>
              <a:buClr>
                <a:schemeClr val="dk1"/>
              </a:buClr>
              <a:buSzPts val="1980"/>
              <a:buFont typeface="Arial"/>
              <a:buChar char="•"/>
              <a:defRPr/>
            </a:lvl1pPr>
            <a:lvl2pPr indent="-326390" lvl="1" marL="914400" algn="l">
              <a:lnSpc>
                <a:spcPct val="90000"/>
              </a:lnSpc>
              <a:spcBef>
                <a:spcPts val="300"/>
              </a:spcBef>
              <a:spcAft>
                <a:spcPts val="0"/>
              </a:spcAft>
              <a:buClr>
                <a:srgbClr val="7F7F7F"/>
              </a:buClr>
              <a:buSzPts val="1540"/>
              <a:buFont typeface="Arial"/>
              <a:buChar char="•"/>
              <a:defRPr/>
            </a:lvl2pPr>
            <a:lvl3pPr indent="-342900" lvl="2" marL="1371600" algn="l">
              <a:lnSpc>
                <a:spcPct val="90000"/>
              </a:lnSpc>
              <a:spcBef>
                <a:spcPts val="300"/>
              </a:spcBef>
              <a:spcAft>
                <a:spcPts val="0"/>
              </a:spcAft>
              <a:buClr>
                <a:schemeClr val="dk1"/>
              </a:buClr>
              <a:buSzPts val="1800"/>
              <a:buFont typeface="Arial"/>
              <a:buChar char="•"/>
              <a:defRPr/>
            </a:lvl3pPr>
            <a:lvl4pPr indent="-323850" lvl="3" marL="1828800" algn="l">
              <a:lnSpc>
                <a:spcPct val="90000"/>
              </a:lnSpc>
              <a:spcBef>
                <a:spcPts val="300"/>
              </a:spcBef>
              <a:spcAft>
                <a:spcPts val="0"/>
              </a:spcAft>
              <a:buClr>
                <a:schemeClr val="dk1"/>
              </a:buClr>
              <a:buSzPts val="1500"/>
              <a:buFont typeface="Arial"/>
              <a:buChar char="•"/>
              <a:defRPr/>
            </a:lvl4pPr>
            <a:lvl5pPr indent="-342900" lvl="4" marL="2286000" algn="l">
              <a:lnSpc>
                <a:spcPct val="90000"/>
              </a:lnSpc>
              <a:spcBef>
                <a:spcPts val="300"/>
              </a:spcBef>
              <a:spcAft>
                <a:spcPts val="0"/>
              </a:spcAft>
              <a:buClr>
                <a:schemeClr val="dk1"/>
              </a:buClr>
              <a:buSzPts val="180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71"/>
          <p:cNvSpPr txBox="1"/>
          <p:nvPr/>
        </p:nvSpPr>
        <p:spPr>
          <a:xfrm>
            <a:off x="481782" y="930651"/>
            <a:ext cx="6223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9" name="Google Shape;189;p71"/>
          <p:cNvSpPr txBox="1"/>
          <p:nvPr>
            <p:ph idx="2"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1960"/>
              <a:buFont typeface="Arial"/>
              <a:buNone/>
              <a:defRPr b="1" sz="2800">
                <a:solidFill>
                  <a:schemeClr val="dk1"/>
                </a:solidFill>
                <a:latin typeface="Arial"/>
                <a:ea typeface="Arial"/>
                <a:cs typeface="Arial"/>
                <a:sym typeface="Arial"/>
              </a:defRPr>
            </a:lvl2pPr>
            <a:lvl3pPr indent="-228600" lvl="2" marL="137160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3pPr>
            <a:lvl4pPr indent="-228600" lvl="3" marL="1828800" algn="l">
              <a:lnSpc>
                <a:spcPct val="90000"/>
              </a:lnSpc>
              <a:spcBef>
                <a:spcPts val="300"/>
              </a:spcBef>
              <a:spcAft>
                <a:spcPts val="0"/>
              </a:spcAft>
              <a:buClr>
                <a:schemeClr val="dk1"/>
              </a:buClr>
              <a:buSzPts val="2100"/>
              <a:buFont typeface="Arial"/>
              <a:buNone/>
              <a:defRPr b="1" sz="2800">
                <a:solidFill>
                  <a:schemeClr val="dk1"/>
                </a:solidFill>
                <a:latin typeface="Arial"/>
                <a:ea typeface="Arial"/>
                <a:cs typeface="Arial"/>
                <a:sym typeface="Arial"/>
              </a:defRPr>
            </a:lvl4pPr>
            <a:lvl5pPr indent="-228600" lvl="4" marL="2286000" algn="l">
              <a:lnSpc>
                <a:spcPct val="90000"/>
              </a:lnSpc>
              <a:spcBef>
                <a:spcPts val="300"/>
              </a:spcBef>
              <a:spcAft>
                <a:spcPts val="0"/>
              </a:spcAft>
              <a:buClr>
                <a:schemeClr val="dk1"/>
              </a:buClr>
              <a:buSzPts val="2520"/>
              <a:buFont typeface="Arial"/>
              <a:buNone/>
              <a:defRPr b="1" sz="2800">
                <a:solidFill>
                  <a:schemeClr val="dk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71"/>
          <p:cNvSpPr txBox="1"/>
          <p:nvPr>
            <p:ph idx="3" type="body"/>
          </p:nvPr>
        </p:nvSpPr>
        <p:spPr>
          <a:xfrm>
            <a:off x="481014" y="951046"/>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2"/>
              </a:buClr>
              <a:buSzPts val="1800"/>
              <a:buFont typeface="Calibri"/>
              <a:buNone/>
              <a:defRPr sz="2000" cap="none">
                <a:solidFill>
                  <a:schemeClr val="dk2"/>
                </a:solidFill>
                <a:latin typeface="Calibri"/>
                <a:ea typeface="Calibri"/>
                <a:cs typeface="Calibri"/>
                <a:sym typeface="Calibri"/>
              </a:defRPr>
            </a:lvl1pPr>
            <a:lvl2pPr indent="-308610" lvl="1" marL="914400" algn="l">
              <a:lnSpc>
                <a:spcPct val="90000"/>
              </a:lnSpc>
              <a:spcBef>
                <a:spcPts val="300"/>
              </a:spcBef>
              <a:spcAft>
                <a:spcPts val="0"/>
              </a:spcAft>
              <a:buClr>
                <a:srgbClr val="7F7F7F"/>
              </a:buClr>
              <a:buSzPts val="1260"/>
              <a:buChar char="•"/>
              <a:defRPr/>
            </a:lvl2pPr>
            <a:lvl3pPr indent="-331469" lvl="2" marL="1371600" algn="l">
              <a:lnSpc>
                <a:spcPct val="90000"/>
              </a:lnSpc>
              <a:spcBef>
                <a:spcPts val="300"/>
              </a:spcBef>
              <a:spcAft>
                <a:spcPts val="0"/>
              </a:spcAft>
              <a:buClr>
                <a:schemeClr val="dk1"/>
              </a:buClr>
              <a:buSzPts val="162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71"/>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2" name="Google Shape;192;p71"/>
          <p:cNvSpPr txBox="1"/>
          <p:nvPr/>
        </p:nvSpPr>
        <p:spPr>
          <a:xfrm>
            <a:off x="7086600" y="4868863"/>
            <a:ext cx="2057400" cy="27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8E8E8E"/>
                </a:solidFill>
                <a:latin typeface="Arial"/>
                <a:ea typeface="Arial"/>
                <a:cs typeface="Arial"/>
                <a:sym typeface="Arial"/>
              </a:rPr>
              <a:t>‹#›</a:t>
            </a:fld>
            <a:endParaRPr b="0" i="0" sz="1200" u="none" cap="none" strike="noStrike">
              <a:solidFill>
                <a:srgbClr val="8E8E8E"/>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199" name="Shape 199"/>
        <p:cNvGrpSpPr/>
        <p:nvPr/>
      </p:nvGrpSpPr>
      <p:grpSpPr>
        <a:xfrm>
          <a:off x="0" y="0"/>
          <a:ext cx="0" cy="0"/>
          <a:chOff x="0" y="0"/>
          <a:chExt cx="0" cy="0"/>
        </a:xfrm>
      </p:grpSpPr>
      <p:sp>
        <p:nvSpPr>
          <p:cNvPr id="200" name="Google Shape;200;p4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01" name="Google Shape;201;p43"/>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02" name="Google Shape;202;p43"/>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03" name="Google Shape;203;p4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04" name="Google Shape;204;p4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ussentitel">
  <p:cSld name="5_Tussentitel">
    <p:bg>
      <p:bgPr>
        <a:solidFill>
          <a:srgbClr val="71C2FF"/>
        </a:solidFill>
      </p:bgPr>
    </p:bg>
    <p:spTree>
      <p:nvGrpSpPr>
        <p:cNvPr id="205" name="Shape 205"/>
        <p:cNvGrpSpPr/>
        <p:nvPr/>
      </p:nvGrpSpPr>
      <p:grpSpPr>
        <a:xfrm>
          <a:off x="0" y="0"/>
          <a:ext cx="0" cy="0"/>
          <a:chOff x="0" y="0"/>
          <a:chExt cx="0" cy="0"/>
        </a:xfrm>
      </p:grpSpPr>
      <p:sp>
        <p:nvSpPr>
          <p:cNvPr id="206" name="Google Shape;206;p72"/>
          <p:cNvSpPr/>
          <p:nvPr/>
        </p:nvSpPr>
        <p:spPr>
          <a:xfrm>
            <a:off x="-2" y="0"/>
            <a:ext cx="1118100" cy="2221500"/>
          </a:xfrm>
          <a:prstGeom prst="rect">
            <a:avLst/>
          </a:prstGeom>
          <a:solidFill>
            <a:srgbClr val="71C2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id="207" name="Google Shape;207;p72"/>
          <p:cNvPicPr preferRelativeResize="0"/>
          <p:nvPr/>
        </p:nvPicPr>
        <p:blipFill rotWithShape="1">
          <a:blip r:embed="rId2">
            <a:alphaModFix/>
          </a:blip>
          <a:srcRect b="0" l="0" r="9180" t="0"/>
          <a:stretch/>
        </p:blipFill>
        <p:spPr>
          <a:xfrm>
            <a:off x="2925467" y="0"/>
            <a:ext cx="6218532"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208" name="Shape 208"/>
        <p:cNvGrpSpPr/>
        <p:nvPr/>
      </p:nvGrpSpPr>
      <p:grpSpPr>
        <a:xfrm>
          <a:off x="0" y="0"/>
          <a:ext cx="0" cy="0"/>
          <a:chOff x="0" y="0"/>
          <a:chExt cx="0" cy="0"/>
        </a:xfrm>
      </p:grpSpPr>
      <p:sp>
        <p:nvSpPr>
          <p:cNvPr id="209" name="Google Shape;209;p7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10" name="Shape 210"/>
        <p:cNvGrpSpPr/>
        <p:nvPr/>
      </p:nvGrpSpPr>
      <p:grpSpPr>
        <a:xfrm>
          <a:off x="0" y="0"/>
          <a:ext cx="0" cy="0"/>
          <a:chOff x="0" y="0"/>
          <a:chExt cx="0" cy="0"/>
        </a:xfrm>
      </p:grpSpPr>
      <p:pic>
        <p:nvPicPr>
          <p:cNvPr id="211" name="Google Shape;211;p74"/>
          <p:cNvPicPr preferRelativeResize="0"/>
          <p:nvPr/>
        </p:nvPicPr>
        <p:blipFill rotWithShape="1">
          <a:blip r:embed="rId2">
            <a:alphaModFix/>
          </a:blip>
          <a:srcRect b="3434" l="760" r="6440" t="1398"/>
          <a:stretch/>
        </p:blipFill>
        <p:spPr>
          <a:xfrm>
            <a:off x="323527" y="-1"/>
            <a:ext cx="8820474" cy="5143501"/>
          </a:xfrm>
          <a:prstGeom prst="rect">
            <a:avLst/>
          </a:prstGeom>
          <a:noFill/>
          <a:ln>
            <a:noFill/>
          </a:ln>
        </p:spPr>
      </p:pic>
      <p:sp>
        <p:nvSpPr>
          <p:cNvPr id="212" name="Google Shape;212;p74"/>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213" name="Google Shape;213;p74"/>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_rechte lijn">
  <p:cSld name="Leeg_rechte lijn">
    <p:spTree>
      <p:nvGrpSpPr>
        <p:cNvPr id="214" name="Shape 214"/>
        <p:cNvGrpSpPr/>
        <p:nvPr/>
      </p:nvGrpSpPr>
      <p:grpSpPr>
        <a:xfrm>
          <a:off x="0" y="0"/>
          <a:ext cx="0" cy="0"/>
          <a:chOff x="0" y="0"/>
          <a:chExt cx="0" cy="0"/>
        </a:xfrm>
      </p:grpSpPr>
      <p:sp>
        <p:nvSpPr>
          <p:cNvPr id="215" name="Google Shape;215;p75"/>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5"/>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17" name="Google Shape;217;p75"/>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18" name="Google Shape;218;p75"/>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19" name="Google Shape;219;p75"/>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1" name="Shape 21"/>
        <p:cNvGrpSpPr/>
        <p:nvPr/>
      </p:nvGrpSpPr>
      <p:grpSpPr>
        <a:xfrm>
          <a:off x="0" y="0"/>
          <a:ext cx="0" cy="0"/>
          <a:chOff x="0" y="0"/>
          <a:chExt cx="0" cy="0"/>
        </a:xfrm>
      </p:grpSpPr>
      <p:sp>
        <p:nvSpPr>
          <p:cNvPr id="22" name="Google Shape;22;p44"/>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4"/>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4"/>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ge_dia">
  <p:cSld name="1_Lege_dia">
    <p:spTree>
      <p:nvGrpSpPr>
        <p:cNvPr id="220" name="Shape 220"/>
        <p:cNvGrpSpPr/>
        <p:nvPr/>
      </p:nvGrpSpPr>
      <p:grpSpPr>
        <a:xfrm>
          <a:off x="0" y="0"/>
          <a:ext cx="0" cy="0"/>
          <a:chOff x="0" y="0"/>
          <a:chExt cx="0" cy="0"/>
        </a:xfrm>
      </p:grpSpPr>
      <p:sp>
        <p:nvSpPr>
          <p:cNvPr id="221" name="Google Shape;221;p76"/>
          <p:cNvSpPr txBox="1"/>
          <p:nvPr/>
        </p:nvSpPr>
        <p:spPr>
          <a:xfrm>
            <a:off x="481782" y="930651"/>
            <a:ext cx="6223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6"/>
          <p:cNvSpPr txBox="1"/>
          <p:nvPr>
            <p:ph idx="1" type="body"/>
          </p:nvPr>
        </p:nvSpPr>
        <p:spPr>
          <a:xfrm>
            <a:off x="481781" y="212710"/>
            <a:ext cx="8370900" cy="5910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23" name="Google Shape;223;p76"/>
          <p:cNvSpPr txBox="1"/>
          <p:nvPr>
            <p:ph idx="2" type="body"/>
          </p:nvPr>
        </p:nvSpPr>
        <p:spPr>
          <a:xfrm>
            <a:off x="481781" y="1829550"/>
            <a:ext cx="8370900" cy="2650200"/>
          </a:xfrm>
          <a:prstGeom prst="rect">
            <a:avLst/>
          </a:prstGeom>
          <a:noFill/>
          <a:ln>
            <a:noFill/>
          </a:ln>
        </p:spPr>
        <p:txBody>
          <a:bodyPr anchorCtr="0" anchor="t" bIns="91425" lIns="91425" spcFirstLastPara="1" rIns="91425" wrap="square" tIns="91425">
            <a:noAutofit/>
          </a:bodyPr>
          <a:lstStyle>
            <a:lvl1pPr indent="-354330" lvl="0" marL="457200" algn="l">
              <a:lnSpc>
                <a:spcPct val="90000"/>
              </a:lnSpc>
              <a:spcBef>
                <a:spcPts val="300"/>
              </a:spcBef>
              <a:spcAft>
                <a:spcPts val="0"/>
              </a:spcAft>
              <a:buSzPts val="1980"/>
              <a:buChar char="•"/>
              <a:defRPr sz="1800">
                <a:latin typeface="Calibri"/>
                <a:ea typeface="Calibri"/>
                <a:cs typeface="Calibri"/>
                <a:sym typeface="Calibri"/>
              </a:defRPr>
            </a:lvl1pPr>
            <a:lvl2pPr indent="-326390" lvl="1" marL="914400" algn="l">
              <a:lnSpc>
                <a:spcPct val="90000"/>
              </a:lnSpc>
              <a:spcBef>
                <a:spcPts val="300"/>
              </a:spcBef>
              <a:spcAft>
                <a:spcPts val="0"/>
              </a:spcAft>
              <a:buSzPts val="1540"/>
              <a:buChar char="•"/>
              <a:defRPr sz="1600">
                <a:latin typeface="Calibri"/>
                <a:ea typeface="Calibri"/>
                <a:cs typeface="Calibri"/>
                <a:sym typeface="Calibri"/>
              </a:defRPr>
            </a:lvl2pPr>
            <a:lvl3pPr indent="-342900" lvl="2" marL="1371600" algn="l">
              <a:lnSpc>
                <a:spcPct val="90000"/>
              </a:lnSpc>
              <a:spcBef>
                <a:spcPts val="300"/>
              </a:spcBef>
              <a:spcAft>
                <a:spcPts val="0"/>
              </a:spcAft>
              <a:buSzPts val="1800"/>
              <a:buChar char="•"/>
              <a:defRPr sz="1600">
                <a:latin typeface="Calibri"/>
                <a:ea typeface="Calibri"/>
                <a:cs typeface="Calibri"/>
                <a:sym typeface="Calibri"/>
              </a:defRPr>
            </a:lvl3pPr>
            <a:lvl4pPr indent="-323850" lvl="3" marL="1828800" algn="l">
              <a:lnSpc>
                <a:spcPct val="90000"/>
              </a:lnSpc>
              <a:spcBef>
                <a:spcPts val="300"/>
              </a:spcBef>
              <a:spcAft>
                <a:spcPts val="0"/>
              </a:spcAft>
              <a:buSzPts val="1500"/>
              <a:buChar char="•"/>
              <a:defRPr sz="1600">
                <a:latin typeface="Calibri"/>
                <a:ea typeface="Calibri"/>
                <a:cs typeface="Calibri"/>
                <a:sym typeface="Calibri"/>
              </a:defRPr>
            </a:lvl4pPr>
            <a:lvl5pPr indent="-342900" lvl="4" marL="2286000" algn="l">
              <a:lnSpc>
                <a:spcPct val="90000"/>
              </a:lnSpc>
              <a:spcBef>
                <a:spcPts val="300"/>
              </a:spcBef>
              <a:spcAft>
                <a:spcPts val="0"/>
              </a:spcAft>
              <a:buSzPts val="1800"/>
              <a:buChar char="•"/>
              <a:defRPr sz="1600">
                <a:latin typeface="Calibri"/>
                <a:ea typeface="Calibri"/>
                <a:cs typeface="Calibri"/>
                <a:sym typeface="Calibri"/>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24" name="Google Shape;224;p76"/>
          <p:cNvSpPr txBox="1"/>
          <p:nvPr>
            <p:ph idx="3" type="body"/>
          </p:nvPr>
        </p:nvSpPr>
        <p:spPr>
          <a:xfrm>
            <a:off x="481782" y="1065988"/>
            <a:ext cx="8370900" cy="2952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Font typeface="Calibri"/>
              <a:buNone/>
              <a:defRPr sz="2000">
                <a:latin typeface="Calibri"/>
                <a:ea typeface="Calibri"/>
                <a:cs typeface="Calibri"/>
                <a:sym typeface="Calibri"/>
              </a:defRPr>
            </a:lvl1pPr>
            <a:lvl2pPr indent="-326390" lvl="1" marL="914400" algn="l">
              <a:lnSpc>
                <a:spcPct val="90000"/>
              </a:lnSpc>
              <a:spcBef>
                <a:spcPts val="300"/>
              </a:spcBef>
              <a:spcAft>
                <a:spcPts val="0"/>
              </a:spcAft>
              <a:buSzPts val="1540"/>
              <a:buChar char="•"/>
              <a:defRPr/>
            </a:lvl2pPr>
            <a:lvl3pPr indent="-342900" lvl="2" marL="1371600" algn="l">
              <a:lnSpc>
                <a:spcPct val="90000"/>
              </a:lnSpc>
              <a:spcBef>
                <a:spcPts val="300"/>
              </a:spcBef>
              <a:spcAft>
                <a:spcPts val="0"/>
              </a:spcAft>
              <a:buSzPts val="1800"/>
              <a:buChar char="•"/>
              <a:defRPr/>
            </a:lvl3pPr>
            <a:lvl4pPr indent="-323850" lvl="3" marL="1828800" algn="l">
              <a:lnSpc>
                <a:spcPct val="90000"/>
              </a:lnSpc>
              <a:spcBef>
                <a:spcPts val="300"/>
              </a:spcBef>
              <a:spcAft>
                <a:spcPts val="0"/>
              </a:spcAft>
              <a:buSzPts val="15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25" name="Google Shape;225;p76"/>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226" name="Shape 226"/>
        <p:cNvGrpSpPr/>
        <p:nvPr/>
      </p:nvGrpSpPr>
      <p:grpSpPr>
        <a:xfrm>
          <a:off x="0" y="0"/>
          <a:ext cx="0" cy="0"/>
          <a:chOff x="0" y="0"/>
          <a:chExt cx="0" cy="0"/>
        </a:xfrm>
      </p:grpSpPr>
      <p:sp>
        <p:nvSpPr>
          <p:cNvPr id="227" name="Google Shape;227;p77"/>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28" name="Google Shape;228;p77"/>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77"/>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77"/>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1" name="Google Shape;231;p77"/>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_dia">
  <p:cSld name="Highlight_dia">
    <p:bg>
      <p:bgPr>
        <a:solidFill>
          <a:srgbClr val="FFEB00"/>
        </a:solidFill>
      </p:bgPr>
    </p:bg>
    <p:spTree>
      <p:nvGrpSpPr>
        <p:cNvPr id="232" name="Shape 232"/>
        <p:cNvGrpSpPr/>
        <p:nvPr/>
      </p:nvGrpSpPr>
      <p:grpSpPr>
        <a:xfrm>
          <a:off x="0" y="0"/>
          <a:ext cx="0" cy="0"/>
          <a:chOff x="0" y="0"/>
          <a:chExt cx="0" cy="0"/>
        </a:xfrm>
      </p:grpSpPr>
      <p:sp>
        <p:nvSpPr>
          <p:cNvPr id="233" name="Google Shape;233;p78"/>
          <p:cNvSpPr txBox="1"/>
          <p:nvPr>
            <p:ph idx="1" type="body"/>
          </p:nvPr>
        </p:nvSpPr>
        <p:spPr>
          <a:xfrm>
            <a:off x="1317524" y="2318025"/>
            <a:ext cx="6843300" cy="985500"/>
          </a:xfrm>
          <a:prstGeom prst="rect">
            <a:avLst/>
          </a:prstGeom>
          <a:solidFill>
            <a:srgbClr val="FFEB00"/>
          </a:solidFill>
          <a:ln>
            <a:noFill/>
          </a:ln>
        </p:spPr>
        <p:txBody>
          <a:bodyPr anchorCtr="0" anchor="t" bIns="91425" lIns="91425" spcFirstLastPara="1" rIns="91425" wrap="square" tIns="91425">
            <a:noAutofit/>
          </a:bodyPr>
          <a:lstStyle>
            <a:lvl1pPr indent="-228600" lvl="0" marL="457200" algn="l">
              <a:lnSpc>
                <a:spcPct val="90000"/>
              </a:lnSpc>
              <a:spcBef>
                <a:spcPts val="300"/>
              </a:spcBef>
              <a:spcAft>
                <a:spcPts val="0"/>
              </a:spcAft>
              <a:buSzPts val="1980"/>
              <a:buFont typeface="Calibri"/>
              <a:buNone/>
              <a:defRPr b="1" sz="36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SzPts val="1540"/>
              <a:buFont typeface="Arial"/>
              <a:buNone/>
              <a:defRPr b="1" sz="2800">
                <a:solidFill>
                  <a:schemeClr val="dk1"/>
                </a:solidFill>
                <a:latin typeface="Arial"/>
                <a:ea typeface="Arial"/>
                <a:cs typeface="Arial"/>
                <a:sym typeface="Arial"/>
              </a:defRPr>
            </a:lvl2pPr>
            <a:lvl3pPr indent="-228600" lvl="2" marL="13716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3pPr>
            <a:lvl4pPr indent="-228600" lvl="3" marL="1828800" algn="l">
              <a:lnSpc>
                <a:spcPct val="90000"/>
              </a:lnSpc>
              <a:spcBef>
                <a:spcPts val="300"/>
              </a:spcBef>
              <a:spcAft>
                <a:spcPts val="0"/>
              </a:spcAft>
              <a:buSzPts val="1500"/>
              <a:buFont typeface="Arial"/>
              <a:buNone/>
              <a:defRPr b="1" sz="2800">
                <a:solidFill>
                  <a:schemeClr val="dk1"/>
                </a:solidFill>
                <a:latin typeface="Arial"/>
                <a:ea typeface="Arial"/>
                <a:cs typeface="Arial"/>
                <a:sym typeface="Arial"/>
              </a:defRPr>
            </a:lvl4pPr>
            <a:lvl5pPr indent="-228600" lvl="4" marL="2286000" algn="l">
              <a:lnSpc>
                <a:spcPct val="90000"/>
              </a:lnSpc>
              <a:spcBef>
                <a:spcPts val="300"/>
              </a:spcBef>
              <a:spcAft>
                <a:spcPts val="0"/>
              </a:spcAft>
              <a:buSzPts val="1800"/>
              <a:buFont typeface="Arial"/>
              <a:buNone/>
              <a:defRPr b="1" sz="2800">
                <a:solidFill>
                  <a:schemeClr val="dk1"/>
                </a:solidFill>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pic>
        <p:nvPicPr>
          <p:cNvPr id="234" name="Google Shape;234;p78"/>
          <p:cNvPicPr preferRelativeResize="0"/>
          <p:nvPr/>
        </p:nvPicPr>
        <p:blipFill rotWithShape="1">
          <a:blip r:embed="rId2">
            <a:alphaModFix/>
          </a:blip>
          <a:srcRect b="0" l="0" r="0" t="0"/>
          <a:stretch/>
        </p:blipFill>
        <p:spPr>
          <a:xfrm>
            <a:off x="8160768" y="4684039"/>
            <a:ext cx="931204" cy="2418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235" name="Shape 235"/>
        <p:cNvGrpSpPr/>
        <p:nvPr/>
      </p:nvGrpSpPr>
      <p:grpSpPr>
        <a:xfrm>
          <a:off x="0" y="0"/>
          <a:ext cx="0" cy="0"/>
          <a:chOff x="0" y="0"/>
          <a:chExt cx="0" cy="0"/>
        </a:xfrm>
      </p:grpSpPr>
      <p:sp>
        <p:nvSpPr>
          <p:cNvPr id="236" name="Google Shape;236;p79"/>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79"/>
          <p:cNvSpPr txBox="1"/>
          <p:nvPr>
            <p:ph idx="12" type="sldNum"/>
          </p:nvPr>
        </p:nvSpPr>
        <p:spPr>
          <a:xfrm>
            <a:off x="8020803" y="4909510"/>
            <a:ext cx="682500" cy="2154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79"/>
          <p:cNvSpPr txBox="1"/>
          <p:nvPr>
            <p:ph idx="10" type="dt"/>
          </p:nvPr>
        </p:nvSpPr>
        <p:spPr>
          <a:xfrm>
            <a:off x="6059679" y="4952333"/>
            <a:ext cx="2643600" cy="131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239" name="Shape 239"/>
        <p:cNvGrpSpPr/>
        <p:nvPr/>
      </p:nvGrpSpPr>
      <p:grpSpPr>
        <a:xfrm>
          <a:off x="0" y="0"/>
          <a:ext cx="0" cy="0"/>
          <a:chOff x="0" y="0"/>
          <a:chExt cx="0" cy="0"/>
        </a:xfrm>
      </p:grpSpPr>
      <p:sp>
        <p:nvSpPr>
          <p:cNvPr id="240" name="Google Shape;240;p8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41" name="Google Shape;241;p8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42" name="Google Shape;242;p80"/>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43" name="Google Shape;243;p8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44" name="Google Shape;244;p8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245" name="Shape 245"/>
        <p:cNvGrpSpPr/>
        <p:nvPr/>
      </p:nvGrpSpPr>
      <p:grpSpPr>
        <a:xfrm>
          <a:off x="0" y="0"/>
          <a:ext cx="0" cy="0"/>
          <a:chOff x="0" y="0"/>
          <a:chExt cx="0" cy="0"/>
        </a:xfrm>
      </p:grpSpPr>
      <p:sp>
        <p:nvSpPr>
          <p:cNvPr id="246" name="Google Shape;246;p81"/>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247" name="Google Shape;247;p81"/>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48" name="Google Shape;248;p81"/>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49" name="Google Shape;249;p8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250" name="Shape 250"/>
        <p:cNvGrpSpPr/>
        <p:nvPr/>
      </p:nvGrpSpPr>
      <p:grpSpPr>
        <a:xfrm>
          <a:off x="0" y="0"/>
          <a:ext cx="0" cy="0"/>
          <a:chOff x="0" y="0"/>
          <a:chExt cx="0" cy="0"/>
        </a:xfrm>
      </p:grpSpPr>
      <p:sp>
        <p:nvSpPr>
          <p:cNvPr id="251" name="Google Shape;251;p82"/>
          <p:cNvSpPr txBox="1"/>
          <p:nvPr>
            <p:ph type="title"/>
          </p:nvPr>
        </p:nvSpPr>
        <p:spPr>
          <a:xfrm>
            <a:off x="457200" y="69058"/>
            <a:ext cx="8229600" cy="11310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chemeClr val="dk1"/>
              </a:buClr>
              <a:buSzPts val="1400"/>
              <a:buFont typeface="Arial"/>
              <a:buNone/>
              <a:defRPr b="1" i="0" sz="3300" u="none" cap="none" strike="noStrike">
                <a:latin typeface="Arial"/>
                <a:ea typeface="Arial"/>
                <a:cs typeface="Arial"/>
                <a:sym typeface="Arial"/>
              </a:defRPr>
            </a:lvl1pPr>
            <a:lvl2pPr lvl="1"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2pPr>
            <a:lvl3pPr lvl="2"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3pPr>
            <a:lvl4pPr lvl="3"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4pPr>
            <a:lvl5pPr lvl="4"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5pPr>
            <a:lvl6pPr lvl="5"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6pPr>
            <a:lvl7pPr lvl="6"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7pPr>
            <a:lvl8pPr lvl="7"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8pPr>
            <a:lvl9pPr lvl="8" marR="0" algn="l">
              <a:lnSpc>
                <a:spcPct val="100000"/>
              </a:lnSpc>
              <a:spcBef>
                <a:spcPts val="0"/>
              </a:spcBef>
              <a:spcAft>
                <a:spcPts val="0"/>
              </a:spcAft>
              <a:buSzPts val="1400"/>
              <a:buFont typeface="Arial"/>
              <a:buNone/>
              <a:defRPr b="1" i="0" sz="3300" u="none" cap="none" strike="noStrike">
                <a:latin typeface="Arial"/>
                <a:ea typeface="Arial"/>
                <a:cs typeface="Arial"/>
                <a:sym typeface="Arial"/>
              </a:defRPr>
            </a:lvl9pPr>
          </a:lstStyle>
          <a:p/>
        </p:txBody>
      </p:sp>
      <p:sp>
        <p:nvSpPr>
          <p:cNvPr id="252" name="Google Shape;252;p82"/>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rmAutofit/>
          </a:bodyPr>
          <a:lstStyle>
            <a:lvl1pPr indent="-431800" lvl="0" marL="457200" marR="0" algn="l">
              <a:lnSpc>
                <a:spcPct val="10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2pPr>
            <a:lvl3pPr indent="-431800" lvl="2" marL="13716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3pPr>
            <a:lvl4pPr indent="-431800" lvl="3" marL="18288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4pPr>
            <a:lvl5pPr indent="-431800" lvl="4" marL="2286000" marR="0" algn="l">
              <a:lnSpc>
                <a:spcPct val="10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5pPr>
            <a:lvl6pPr indent="-431800" lvl="5" marL="27432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6pPr>
            <a:lvl7pPr indent="-431800" lvl="6" marL="32004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7pPr>
            <a:lvl8pPr indent="-431800" lvl="7" marL="36576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8pPr>
            <a:lvl9pPr indent="-431800" lvl="8" marL="4114800" marR="0" algn="l">
              <a:lnSpc>
                <a:spcPct val="90000"/>
              </a:lnSpc>
              <a:spcBef>
                <a:spcPts val="525"/>
              </a:spcBef>
              <a:spcAft>
                <a:spcPts val="0"/>
              </a:spcAft>
              <a:buClr>
                <a:schemeClr val="dk1"/>
              </a:buClr>
              <a:buSzPts val="3200"/>
              <a:buFont typeface="Arial"/>
              <a:buChar char="•"/>
              <a:defRPr b="0" i="0" sz="2400" u="none" cap="none" strike="noStrike">
                <a:latin typeface="Arial"/>
                <a:ea typeface="Arial"/>
                <a:cs typeface="Arial"/>
                <a:sym typeface="Arial"/>
              </a:defRPr>
            </a:lvl9pPr>
          </a:lstStyle>
          <a:p/>
        </p:txBody>
      </p:sp>
      <p:sp>
        <p:nvSpPr>
          <p:cNvPr id="253" name="Google Shape;253;p82"/>
          <p:cNvSpPr txBox="1"/>
          <p:nvPr>
            <p:ph idx="12" type="sldNum"/>
          </p:nvPr>
        </p:nvSpPr>
        <p:spPr>
          <a:xfrm>
            <a:off x="6553200" y="4767263"/>
            <a:ext cx="2133600" cy="278100"/>
          </a:xfrm>
          <a:prstGeom prst="rect">
            <a:avLst/>
          </a:prstGeom>
          <a:noFill/>
          <a:ln>
            <a:noFill/>
          </a:ln>
        </p:spPr>
        <p:txBody>
          <a:bodyPr anchorCtr="0" anchor="t" bIns="45700" lIns="45700" spcFirstLastPara="1" rIns="45700" wrap="square" tIns="45700">
            <a:noAutofit/>
          </a:bodyPr>
          <a:lstStyle>
            <a:lvl1pPr indent="0" lvl="0"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chemeClr val="dk2"/>
              </a:buClr>
              <a:buSzPts val="1800"/>
              <a:buFont typeface="Arial"/>
              <a:buNone/>
              <a:defRPr b="0" i="0" sz="135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1_Titel en Inhoud">
    <p:spTree>
      <p:nvGrpSpPr>
        <p:cNvPr id="254" name="Shape 254"/>
        <p:cNvGrpSpPr/>
        <p:nvPr/>
      </p:nvGrpSpPr>
      <p:grpSpPr>
        <a:xfrm>
          <a:off x="0" y="0"/>
          <a:ext cx="0" cy="0"/>
          <a:chOff x="0" y="0"/>
          <a:chExt cx="0" cy="0"/>
        </a:xfrm>
      </p:grpSpPr>
      <p:sp>
        <p:nvSpPr>
          <p:cNvPr id="255" name="Google Shape;255;p83"/>
          <p:cNvSpPr txBox="1"/>
          <p:nvPr>
            <p:ph idx="1" type="body"/>
          </p:nvPr>
        </p:nvSpPr>
        <p:spPr>
          <a:xfrm>
            <a:off x="628651" y="1111661"/>
            <a:ext cx="7886700" cy="3744300"/>
          </a:xfrm>
          <a:prstGeom prst="rect">
            <a:avLst/>
          </a:prstGeom>
          <a:noFill/>
          <a:ln>
            <a:noFill/>
          </a:ln>
        </p:spPr>
        <p:txBody>
          <a:bodyPr anchorCtr="0" anchor="t" bIns="45700" lIns="91425" spcFirstLastPara="1" rIns="91425" wrap="square" tIns="45700">
            <a:normAutofit/>
          </a:bodyPr>
          <a:lstStyle>
            <a:lvl1pPr indent="-381000" lvl="0" marL="457200" marR="0" algn="l">
              <a:lnSpc>
                <a:spcPct val="100000"/>
              </a:lnSpc>
              <a:spcBef>
                <a:spcPts val="525"/>
              </a:spcBef>
              <a:spcAft>
                <a:spcPts val="0"/>
              </a:spcAft>
              <a:buClr>
                <a:schemeClr val="dk1"/>
              </a:buClr>
              <a:buSzPts val="2400"/>
              <a:buFont typeface="Arial"/>
              <a:buChar char="&gt;"/>
              <a:defRPr>
                <a:latin typeface="Arial"/>
                <a:ea typeface="Arial"/>
                <a:cs typeface="Arial"/>
                <a:sym typeface="Arial"/>
              </a:defRPr>
            </a:lvl1pPr>
            <a:lvl2pPr indent="-381000" lvl="1" marL="914400" marR="0" algn="l">
              <a:lnSpc>
                <a:spcPct val="100000"/>
              </a:lnSpc>
              <a:spcBef>
                <a:spcPts val="525"/>
              </a:spcBef>
              <a:spcAft>
                <a:spcPts val="0"/>
              </a:spcAft>
              <a:buClr>
                <a:schemeClr val="dk1"/>
              </a:buClr>
              <a:buSzPts val="24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42900" lvl="3" marL="1828800" marR="0" algn="l">
              <a:lnSpc>
                <a:spcPct val="100000"/>
              </a:lnSpc>
              <a:spcBef>
                <a:spcPts val="525"/>
              </a:spcBef>
              <a:spcAft>
                <a:spcPts val="0"/>
              </a:spcAft>
              <a:buClr>
                <a:schemeClr val="dk1"/>
              </a:buClr>
              <a:buSzPts val="1800"/>
              <a:buFont typeface="Noto Sans Symbols"/>
              <a:buChar char="▪"/>
              <a:defRPr>
                <a:latin typeface="Arial"/>
                <a:ea typeface="Arial"/>
                <a:cs typeface="Arial"/>
                <a:sym typeface="Arial"/>
              </a:defRPr>
            </a:lvl4pPr>
            <a:lvl5pPr indent="-342900" lvl="4" marL="2286000" marR="0" algn="l">
              <a:lnSpc>
                <a:spcPct val="100000"/>
              </a:lnSpc>
              <a:spcBef>
                <a:spcPts val="525"/>
              </a:spcBef>
              <a:spcAft>
                <a:spcPts val="0"/>
              </a:spcAft>
              <a:buClr>
                <a:schemeClr val="dk1"/>
              </a:buClr>
              <a:buSzPts val="1800"/>
              <a:buFont typeface="Arial"/>
              <a:buChar char="&gt;"/>
              <a:defRPr>
                <a:latin typeface="Arial"/>
                <a:ea typeface="Arial"/>
                <a:cs typeface="Arial"/>
                <a:sym typeface="Aria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6" name="Google Shape;256;p83"/>
          <p:cNvSpPr txBox="1"/>
          <p:nvPr>
            <p:ph type="title"/>
          </p:nvPr>
        </p:nvSpPr>
        <p:spPr>
          <a:xfrm>
            <a:off x="628651" y="273845"/>
            <a:ext cx="7886700" cy="7383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83"/>
          <p:cNvSpPr txBox="1"/>
          <p:nvPr>
            <p:ph idx="11" type="ftr"/>
          </p:nvPr>
        </p:nvSpPr>
        <p:spPr>
          <a:xfrm>
            <a:off x="443678" y="4953894"/>
            <a:ext cx="5616000" cy="132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25">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258" name="Shape 258"/>
        <p:cNvGrpSpPr/>
        <p:nvPr/>
      </p:nvGrpSpPr>
      <p:grpSpPr>
        <a:xfrm>
          <a:off x="0" y="0"/>
          <a:ext cx="0" cy="0"/>
          <a:chOff x="0" y="0"/>
          <a:chExt cx="0" cy="0"/>
        </a:xfrm>
      </p:grpSpPr>
      <p:sp>
        <p:nvSpPr>
          <p:cNvPr id="259" name="Google Shape;259;p8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60" name="Google Shape;260;p84"/>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261" name="Google Shape;261;p8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62" name="Google Shape;262;p84"/>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63" name="Google Shape;263;p84"/>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264" name="Google Shape;264;p8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265" name="Shape 265"/>
        <p:cNvGrpSpPr/>
        <p:nvPr/>
      </p:nvGrpSpPr>
      <p:grpSpPr>
        <a:xfrm>
          <a:off x="0" y="0"/>
          <a:ext cx="0" cy="0"/>
          <a:chOff x="0" y="0"/>
          <a:chExt cx="0" cy="0"/>
        </a:xfrm>
      </p:grpSpPr>
      <p:sp>
        <p:nvSpPr>
          <p:cNvPr id="266" name="Google Shape;266;p8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67" name="Google Shape;267;p85"/>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68" name="Google Shape;268;p85"/>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269" name="Google Shape;269;p8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270" name="Google Shape;270;p85"/>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271" name="Google Shape;271;p85"/>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25" name="Shape 25"/>
        <p:cNvGrpSpPr/>
        <p:nvPr/>
      </p:nvGrpSpPr>
      <p:grpSpPr>
        <a:xfrm>
          <a:off x="0" y="0"/>
          <a:ext cx="0" cy="0"/>
          <a:chOff x="0" y="0"/>
          <a:chExt cx="0" cy="0"/>
        </a:xfrm>
      </p:grpSpPr>
      <p:pic>
        <p:nvPicPr>
          <p:cNvPr id="26" name="Google Shape;26;p45"/>
          <p:cNvPicPr preferRelativeResize="0"/>
          <p:nvPr/>
        </p:nvPicPr>
        <p:blipFill rotWithShape="1">
          <a:blip r:embed="rId2">
            <a:alphaModFix/>
          </a:blip>
          <a:srcRect b="3434" l="760" r="6440" t="1398"/>
          <a:stretch/>
        </p:blipFill>
        <p:spPr>
          <a:xfrm>
            <a:off x="323527" y="-1"/>
            <a:ext cx="8820474" cy="5143501"/>
          </a:xfrm>
          <a:prstGeom prst="rect">
            <a:avLst/>
          </a:prstGeom>
          <a:noFill/>
          <a:ln>
            <a:noFill/>
          </a:ln>
        </p:spPr>
      </p:pic>
      <p:sp>
        <p:nvSpPr>
          <p:cNvPr id="27" name="Google Shape;27;p45"/>
          <p:cNvSpPr txBox="1"/>
          <p:nvPr>
            <p:ph idx="1" type="subTitle"/>
          </p:nvPr>
        </p:nvSpPr>
        <p:spPr>
          <a:xfrm>
            <a:off x="1813992" y="3705876"/>
            <a:ext cx="6858000" cy="1241700"/>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28" name="Google Shape;28;p45"/>
          <p:cNvSpPr txBox="1"/>
          <p:nvPr>
            <p:ph type="title"/>
          </p:nvPr>
        </p:nvSpPr>
        <p:spPr>
          <a:xfrm>
            <a:off x="899594" y="1501902"/>
            <a:ext cx="7772400" cy="2096100"/>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272" name="Shape 272"/>
        <p:cNvGrpSpPr/>
        <p:nvPr/>
      </p:nvGrpSpPr>
      <p:grpSpPr>
        <a:xfrm>
          <a:off x="0" y="0"/>
          <a:ext cx="0" cy="0"/>
          <a:chOff x="0" y="0"/>
          <a:chExt cx="0" cy="0"/>
        </a:xfrm>
      </p:grpSpPr>
      <p:pic>
        <p:nvPicPr>
          <p:cNvPr descr="VLA_verbeeldingwerkt_kader.png" id="273" name="Google Shape;273;p86"/>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274" name="Google Shape;274;p86"/>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75" name="Google Shape;275;p86"/>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276" name="Google Shape;276;p8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277" name="Shape 277"/>
        <p:cNvGrpSpPr/>
        <p:nvPr/>
      </p:nvGrpSpPr>
      <p:grpSpPr>
        <a:xfrm>
          <a:off x="0" y="0"/>
          <a:ext cx="0" cy="0"/>
          <a:chOff x="0" y="0"/>
          <a:chExt cx="0" cy="0"/>
        </a:xfrm>
      </p:grpSpPr>
      <p:pic>
        <p:nvPicPr>
          <p:cNvPr id="278" name="Google Shape;278;p87"/>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279" name="Google Shape;279;p87"/>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280" name="Google Shape;280;p8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81" name="Google Shape;281;p87"/>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82" name="Google Shape;282;p87"/>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283" name="Google Shape;283;p8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_dia">
  <p:cSld name="Lege_dia">
    <p:spTree>
      <p:nvGrpSpPr>
        <p:cNvPr id="284" name="Shape 284"/>
        <p:cNvGrpSpPr/>
        <p:nvPr/>
      </p:nvGrpSpPr>
      <p:grpSpPr>
        <a:xfrm>
          <a:off x="0" y="0"/>
          <a:ext cx="0" cy="0"/>
          <a:chOff x="0" y="0"/>
          <a:chExt cx="0" cy="0"/>
        </a:xfrm>
      </p:grpSpPr>
      <p:sp>
        <p:nvSpPr>
          <p:cNvPr id="285" name="Google Shape;285;p88"/>
          <p:cNvSpPr txBox="1"/>
          <p:nvPr/>
        </p:nvSpPr>
        <p:spPr>
          <a:xfrm>
            <a:off x="481781" y="930651"/>
            <a:ext cx="6223800" cy="46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Calibri"/>
              <a:ea typeface="Calibri"/>
              <a:cs typeface="Calibri"/>
              <a:sym typeface="Calibri"/>
            </a:endParaRPr>
          </a:p>
        </p:txBody>
      </p:sp>
      <p:sp>
        <p:nvSpPr>
          <p:cNvPr id="286" name="Google Shape;286;p88"/>
          <p:cNvSpPr txBox="1"/>
          <p:nvPr>
            <p:ph idx="1" type="body"/>
          </p:nvPr>
        </p:nvSpPr>
        <p:spPr>
          <a:xfrm>
            <a:off x="481781" y="212710"/>
            <a:ext cx="8370900" cy="5910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2520"/>
              <a:buFont typeface="Calibri"/>
              <a:buNone/>
              <a:defRPr b="0" sz="2800">
                <a:solidFill>
                  <a:schemeClr val="dk1"/>
                </a:solidFill>
                <a:latin typeface="Calibri"/>
                <a:ea typeface="Calibri"/>
                <a:cs typeface="Calibri"/>
                <a:sym typeface="Calibri"/>
              </a:defRPr>
            </a:lvl1pPr>
            <a:lvl2pPr indent="-228600" lvl="1" marL="9144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2pPr>
            <a:lvl3pPr indent="-228600" lvl="2" marL="1371600" algn="l">
              <a:lnSpc>
                <a:spcPct val="90000"/>
              </a:lnSpc>
              <a:spcBef>
                <a:spcPts val="300"/>
              </a:spcBef>
              <a:spcAft>
                <a:spcPts val="0"/>
              </a:spcAft>
              <a:buClr>
                <a:schemeClr val="dk1"/>
              </a:buClr>
              <a:buSzPts val="2380"/>
              <a:buFont typeface="Calibri"/>
              <a:buNone/>
              <a:defRPr b="1" sz="2800">
                <a:solidFill>
                  <a:schemeClr val="dk1"/>
                </a:solidFill>
                <a:latin typeface="Calibri"/>
                <a:ea typeface="Calibri"/>
                <a:cs typeface="Calibri"/>
                <a:sym typeface="Calibri"/>
              </a:defRPr>
            </a:lvl3pPr>
            <a:lvl4pPr indent="-228600" lvl="3" marL="1828800" algn="l">
              <a:lnSpc>
                <a:spcPct val="90000"/>
              </a:lnSpc>
              <a:spcBef>
                <a:spcPts val="300"/>
              </a:spcBef>
              <a:spcAft>
                <a:spcPts val="0"/>
              </a:spcAft>
              <a:buClr>
                <a:schemeClr val="dk1"/>
              </a:buClr>
              <a:buSzPts val="2100"/>
              <a:buFont typeface="Calibri"/>
              <a:buNone/>
              <a:defRPr b="1" sz="2800">
                <a:solidFill>
                  <a:schemeClr val="dk1"/>
                </a:solidFill>
                <a:latin typeface="Calibri"/>
                <a:ea typeface="Calibri"/>
                <a:cs typeface="Calibri"/>
                <a:sym typeface="Calibri"/>
              </a:defRPr>
            </a:lvl4pPr>
            <a:lvl5pPr indent="-228600" lvl="4" marL="2286000" algn="l">
              <a:lnSpc>
                <a:spcPct val="90000"/>
              </a:lnSpc>
              <a:spcBef>
                <a:spcPts val="300"/>
              </a:spcBef>
              <a:spcAft>
                <a:spcPts val="0"/>
              </a:spcAft>
              <a:buClr>
                <a:schemeClr val="dk1"/>
              </a:buClr>
              <a:buSzPts val="2520"/>
              <a:buFont typeface="Calibri"/>
              <a:buNone/>
              <a:defRPr b="1" sz="2800">
                <a:solidFill>
                  <a:schemeClr val="dk1"/>
                </a:solidFill>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88"/>
          <p:cNvSpPr txBox="1"/>
          <p:nvPr>
            <p:ph idx="2" type="body"/>
          </p:nvPr>
        </p:nvSpPr>
        <p:spPr>
          <a:xfrm>
            <a:off x="481781" y="1829549"/>
            <a:ext cx="8370900" cy="1347000"/>
          </a:xfrm>
          <a:prstGeom prst="rect">
            <a:avLst/>
          </a:prstGeom>
          <a:noFill/>
          <a:ln>
            <a:noFill/>
          </a:ln>
        </p:spPr>
        <p:txBody>
          <a:bodyPr anchorCtr="0" anchor="t" bIns="45700" lIns="0" spcFirstLastPara="1" rIns="0" wrap="square" tIns="0">
            <a:noAutofit/>
          </a:bodyPr>
          <a:lstStyle>
            <a:lvl1pPr indent="-331470" lvl="0" marL="457200" algn="l">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indent="-304800" lvl="1" marL="914400" algn="l">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indent="-314960" lvl="2" marL="1371600" algn="l">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indent="-304800" lvl="3" marL="1828800" algn="l">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indent="-320039" lvl="4" marL="2286000" algn="l">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88"/>
          <p:cNvSpPr txBox="1"/>
          <p:nvPr>
            <p:ph idx="3" type="body"/>
          </p:nvPr>
        </p:nvSpPr>
        <p:spPr>
          <a:xfrm>
            <a:off x="481781" y="1065987"/>
            <a:ext cx="8370900" cy="295200"/>
          </a:xfrm>
          <a:prstGeom prst="rect">
            <a:avLst/>
          </a:prstGeom>
          <a:noFill/>
          <a:ln>
            <a:noFill/>
          </a:ln>
        </p:spPr>
        <p:txBody>
          <a:bodyPr anchorCtr="0" anchor="t" bIns="45700" lIns="0" spcFirstLastPara="1" rIns="0" wrap="square" tIns="0">
            <a:noAutofit/>
          </a:bodyPr>
          <a:lstStyle>
            <a:lvl1pPr indent="-228600" lvl="0" marL="457200" algn="l">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indent="-314325" lvl="1" marL="914400" algn="l">
              <a:lnSpc>
                <a:spcPct val="90000"/>
              </a:lnSpc>
              <a:spcBef>
                <a:spcPts val="300"/>
              </a:spcBef>
              <a:spcAft>
                <a:spcPts val="0"/>
              </a:spcAft>
              <a:buClr>
                <a:srgbClr val="9B9B9B"/>
              </a:buClr>
              <a:buSzPts val="1350"/>
              <a:buChar char="•"/>
              <a:defRPr/>
            </a:lvl2pPr>
            <a:lvl3pPr indent="-325755" lvl="2" marL="1371600" algn="l">
              <a:lnSpc>
                <a:spcPct val="90000"/>
              </a:lnSpc>
              <a:spcBef>
                <a:spcPts val="300"/>
              </a:spcBef>
              <a:spcAft>
                <a:spcPts val="0"/>
              </a:spcAft>
              <a:buClr>
                <a:schemeClr val="dk1"/>
              </a:buClr>
              <a:buSzPts val="1530"/>
              <a:buChar char="•"/>
              <a:defRPr/>
            </a:lvl3pPr>
            <a:lvl4pPr indent="-314325" lvl="3" marL="1828800" algn="l">
              <a:lnSpc>
                <a:spcPct val="90000"/>
              </a:lnSpc>
              <a:spcBef>
                <a:spcPts val="300"/>
              </a:spcBef>
              <a:spcAft>
                <a:spcPts val="0"/>
              </a:spcAft>
              <a:buClr>
                <a:schemeClr val="dk1"/>
              </a:buClr>
              <a:buSzPts val="1350"/>
              <a:buChar char="•"/>
              <a:defRPr/>
            </a:lvl4pPr>
            <a:lvl5pPr indent="-331470" lvl="4" marL="2286000" algn="l">
              <a:lnSpc>
                <a:spcPct val="90000"/>
              </a:lnSpc>
              <a:spcBef>
                <a:spcPts val="300"/>
              </a:spcBef>
              <a:spcAft>
                <a:spcPts val="0"/>
              </a:spcAft>
              <a:buClr>
                <a:schemeClr val="dk1"/>
              </a:buClr>
              <a:buSzPts val="162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89" name="Google Shape;289;p88"/>
          <p:cNvPicPr preferRelativeResize="0"/>
          <p:nvPr/>
        </p:nvPicPr>
        <p:blipFill rotWithShape="1">
          <a:blip r:embed="rId2">
            <a:alphaModFix/>
          </a:blip>
          <a:srcRect b="0" l="0" r="0" t="0"/>
          <a:stretch/>
        </p:blipFill>
        <p:spPr>
          <a:xfrm>
            <a:off x="8160767" y="4684038"/>
            <a:ext cx="931204" cy="241871"/>
          </a:xfrm>
          <a:prstGeom prst="rect">
            <a:avLst/>
          </a:prstGeom>
          <a:noFill/>
          <a:ln>
            <a:noFill/>
          </a:ln>
        </p:spPr>
      </p:pic>
      <p:sp>
        <p:nvSpPr>
          <p:cNvPr id="290" name="Google Shape;290;p88"/>
          <p:cNvSpPr/>
          <p:nvPr/>
        </p:nvSpPr>
        <p:spPr>
          <a:xfrm>
            <a:off x="1" y="0"/>
            <a:ext cx="179400" cy="5143500"/>
          </a:xfrm>
          <a:prstGeom prst="rect">
            <a:avLst/>
          </a:prstGeom>
          <a:solidFill>
            <a:srgbClr val="FFEB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eldia">
  <p:cSld name="4_Titeldia">
    <p:spTree>
      <p:nvGrpSpPr>
        <p:cNvPr id="297" name="Shape 297"/>
        <p:cNvGrpSpPr/>
        <p:nvPr/>
      </p:nvGrpSpPr>
      <p:grpSpPr>
        <a:xfrm>
          <a:off x="0" y="0"/>
          <a:ext cx="0" cy="0"/>
          <a:chOff x="0" y="0"/>
          <a:chExt cx="0" cy="0"/>
        </a:xfrm>
      </p:grpSpPr>
      <p:sp>
        <p:nvSpPr>
          <p:cNvPr id="298" name="Google Shape;298;g204fa2702d8_0_303"/>
          <p:cNvSpPr/>
          <p:nvPr>
            <p:ph idx="2" type="pic"/>
          </p:nvPr>
        </p:nvSpPr>
        <p:spPr>
          <a:xfrm>
            <a:off x="287999" y="0"/>
            <a:ext cx="8856000" cy="5143500"/>
          </a:xfrm>
          <a:prstGeom prst="rect">
            <a:avLst/>
          </a:prstGeom>
          <a:noFill/>
          <a:ln>
            <a:noFill/>
          </a:ln>
        </p:spPr>
      </p:sp>
      <p:sp>
        <p:nvSpPr>
          <p:cNvPr id="299" name="Google Shape;299;g204fa2702d8_0_303"/>
          <p:cNvSpPr txBox="1"/>
          <p:nvPr>
            <p:ph type="ctrTitle"/>
          </p:nvPr>
        </p:nvSpPr>
        <p:spPr>
          <a:xfrm>
            <a:off x="1296000" y="1517400"/>
            <a:ext cx="3108000" cy="15552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lt1"/>
              </a:buClr>
              <a:buSzPts val="5400"/>
              <a:buFont typeface="Calibri"/>
              <a:buNone/>
              <a:defRPr sz="5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0" name="Google Shape;300;g204fa2702d8_0_303"/>
          <p:cNvSpPr txBox="1"/>
          <p:nvPr>
            <p:ph idx="1" type="subTitle"/>
          </p:nvPr>
        </p:nvSpPr>
        <p:spPr>
          <a:xfrm>
            <a:off x="1296000" y="3115800"/>
            <a:ext cx="7416000" cy="1242000"/>
          </a:xfrm>
          <a:prstGeom prst="rect">
            <a:avLst/>
          </a:prstGeom>
          <a:noFill/>
          <a:ln>
            <a:noFill/>
          </a:ln>
        </p:spPr>
        <p:txBody>
          <a:bodyPr anchorCtr="0" anchor="t" bIns="0" lIns="91425" spcFirstLastPara="1" rIns="91425" wrap="square" tIns="45700">
            <a:noAutofit/>
          </a:bodyPr>
          <a:lstStyle>
            <a:lvl1pPr lvl="0" rtl="0" algn="l">
              <a:lnSpc>
                <a:spcPct val="110000"/>
              </a:lnSpc>
              <a:spcBef>
                <a:spcPts val="1000"/>
              </a:spcBef>
              <a:spcAft>
                <a:spcPts val="0"/>
              </a:spcAft>
              <a:buClr>
                <a:schemeClr val="lt1"/>
              </a:buClr>
              <a:buSzPts val="1600"/>
              <a:buNone/>
              <a:defRPr sz="16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01" name="Google Shape;301;g204fa2702d8_0_303"/>
          <p:cNvSpPr txBox="1"/>
          <p:nvPr>
            <p:ph idx="3" type="body"/>
          </p:nvPr>
        </p:nvSpPr>
        <p:spPr>
          <a:xfrm>
            <a:off x="4426123" y="4771202"/>
            <a:ext cx="4435200" cy="264600"/>
          </a:xfrm>
          <a:prstGeom prst="rect">
            <a:avLst/>
          </a:prstGeom>
          <a:noFill/>
          <a:ln>
            <a:noFill/>
          </a:ln>
        </p:spPr>
        <p:txBody>
          <a:bodyPr anchorCtr="0" anchor="t" bIns="45700" lIns="91425" spcFirstLastPara="1" rIns="91425" wrap="square" tIns="45700">
            <a:normAutofit/>
          </a:bodyPr>
          <a:lstStyle>
            <a:lvl1pPr indent="-228600" lvl="0" marL="457200" rtl="0" algn="r">
              <a:lnSpc>
                <a:spcPct val="90000"/>
              </a:lnSpc>
              <a:spcBef>
                <a:spcPts val="1000"/>
              </a:spcBef>
              <a:spcAft>
                <a:spcPts val="0"/>
              </a:spcAft>
              <a:buClr>
                <a:schemeClr val="lt1"/>
              </a:buClr>
              <a:buSzPts val="1700"/>
              <a:buNone/>
              <a:defRPr sz="1700">
                <a:solidFill>
                  <a:schemeClr val="lt1"/>
                </a:solidFill>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02" name="Google Shape;302;g204fa2702d8_0_303"/>
          <p:cNvPicPr preferRelativeResize="0"/>
          <p:nvPr/>
        </p:nvPicPr>
        <p:blipFill rotWithShape="1">
          <a:blip r:embed="rId2">
            <a:alphaModFix/>
          </a:blip>
          <a:srcRect b="0" l="0" r="0" t="0"/>
          <a:stretch/>
        </p:blipFill>
        <p:spPr>
          <a:xfrm>
            <a:off x="7053012" y="216091"/>
            <a:ext cx="1566815" cy="61019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p:cSld name="1_Leeg">
    <p:spTree>
      <p:nvGrpSpPr>
        <p:cNvPr id="303" name="Shape 303"/>
        <p:cNvGrpSpPr/>
        <p:nvPr/>
      </p:nvGrpSpPr>
      <p:grpSpPr>
        <a:xfrm>
          <a:off x="0" y="0"/>
          <a:ext cx="0" cy="0"/>
          <a:chOff x="0" y="0"/>
          <a:chExt cx="0" cy="0"/>
        </a:xfrm>
      </p:grpSpPr>
      <p:sp>
        <p:nvSpPr>
          <p:cNvPr id="304" name="Google Shape;304;g204fa2702d8_0_30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900" u="none" cap="none" strike="noStrike">
                <a:solidFill>
                  <a:srgbClr val="888888"/>
                </a:solidFill>
                <a:latin typeface="Arial"/>
                <a:ea typeface="Arial"/>
                <a:cs typeface="Arial"/>
                <a:sym typeface="Arial"/>
              </a:defRPr>
            </a:lvl1pPr>
            <a:lvl2pPr indent="0" lvl="1" marL="0" rtl="0" algn="r">
              <a:spcBef>
                <a:spcPts val="0"/>
              </a:spcBef>
              <a:buNone/>
              <a:defRPr b="0" i="0" sz="900" u="none" cap="none" strike="noStrike">
                <a:solidFill>
                  <a:srgbClr val="888888"/>
                </a:solidFill>
                <a:latin typeface="Arial"/>
                <a:ea typeface="Arial"/>
                <a:cs typeface="Arial"/>
                <a:sym typeface="Arial"/>
              </a:defRPr>
            </a:lvl2pPr>
            <a:lvl3pPr indent="0" lvl="2" marL="0" rtl="0" algn="r">
              <a:spcBef>
                <a:spcPts val="0"/>
              </a:spcBef>
              <a:buNone/>
              <a:defRPr b="0" i="0" sz="900" u="none" cap="none" strike="noStrike">
                <a:solidFill>
                  <a:srgbClr val="888888"/>
                </a:solidFill>
                <a:latin typeface="Arial"/>
                <a:ea typeface="Arial"/>
                <a:cs typeface="Arial"/>
                <a:sym typeface="Arial"/>
              </a:defRPr>
            </a:lvl3pPr>
            <a:lvl4pPr indent="0" lvl="3" marL="0" rtl="0" algn="r">
              <a:spcBef>
                <a:spcPts val="0"/>
              </a:spcBef>
              <a:buNone/>
              <a:defRPr b="0" i="0" sz="900" u="none" cap="none" strike="noStrike">
                <a:solidFill>
                  <a:srgbClr val="888888"/>
                </a:solidFill>
                <a:latin typeface="Arial"/>
                <a:ea typeface="Arial"/>
                <a:cs typeface="Arial"/>
                <a:sym typeface="Arial"/>
              </a:defRPr>
            </a:lvl4pPr>
            <a:lvl5pPr indent="0" lvl="4" marL="0" rtl="0" algn="r">
              <a:spcBef>
                <a:spcPts val="0"/>
              </a:spcBef>
              <a:buNone/>
              <a:defRPr b="0" i="0" sz="900" u="none" cap="none" strike="noStrike">
                <a:solidFill>
                  <a:srgbClr val="888888"/>
                </a:solidFill>
                <a:latin typeface="Arial"/>
                <a:ea typeface="Arial"/>
                <a:cs typeface="Arial"/>
                <a:sym typeface="Arial"/>
              </a:defRPr>
            </a:lvl5pPr>
            <a:lvl6pPr indent="0" lvl="5" marL="0" rtl="0" algn="r">
              <a:spcBef>
                <a:spcPts val="0"/>
              </a:spcBef>
              <a:buNone/>
              <a:defRPr b="0" i="0" sz="900" u="none" cap="none" strike="noStrike">
                <a:solidFill>
                  <a:srgbClr val="888888"/>
                </a:solidFill>
                <a:latin typeface="Arial"/>
                <a:ea typeface="Arial"/>
                <a:cs typeface="Arial"/>
                <a:sym typeface="Arial"/>
              </a:defRPr>
            </a:lvl6pPr>
            <a:lvl7pPr indent="0" lvl="6" marL="0" rtl="0" algn="r">
              <a:spcBef>
                <a:spcPts val="0"/>
              </a:spcBef>
              <a:buNone/>
              <a:defRPr b="0" i="0" sz="900" u="none" cap="none" strike="noStrike">
                <a:solidFill>
                  <a:srgbClr val="888888"/>
                </a:solidFill>
                <a:latin typeface="Arial"/>
                <a:ea typeface="Arial"/>
                <a:cs typeface="Arial"/>
                <a:sym typeface="Arial"/>
              </a:defRPr>
            </a:lvl7pPr>
            <a:lvl8pPr indent="0" lvl="7" marL="0" rtl="0" algn="r">
              <a:spcBef>
                <a:spcPts val="0"/>
              </a:spcBef>
              <a:buNone/>
              <a:defRPr b="0" i="0" sz="900" u="none" cap="none" strike="noStrike">
                <a:solidFill>
                  <a:srgbClr val="888888"/>
                </a:solidFill>
                <a:latin typeface="Arial"/>
                <a:ea typeface="Arial"/>
                <a:cs typeface="Arial"/>
                <a:sym typeface="Arial"/>
              </a:defRPr>
            </a:lvl8pPr>
            <a:lvl9pPr indent="0" lvl="8" marL="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r>
              <a:rPr lang="en"/>
              <a:t>2/02/2023 </a:t>
            </a:r>
            <a:r>
              <a:rPr b="1" lang="en"/>
              <a:t>│</a:t>
            </a:r>
            <a:fld id="{00000000-1234-1234-1234-123412341234}" type="slidenum">
              <a:rPr lang="en"/>
              <a:t>‹#›</a:t>
            </a:fld>
            <a:endParaRPr/>
          </a:p>
        </p:txBody>
      </p:sp>
      <p:sp>
        <p:nvSpPr>
          <p:cNvPr id="305" name="Google Shape;305;g204fa2702d8_0_309"/>
          <p:cNvSpPr txBox="1"/>
          <p:nvPr>
            <p:ph type="title"/>
          </p:nvPr>
        </p:nvSpPr>
        <p:spPr>
          <a:xfrm>
            <a:off x="1296000" y="567000"/>
            <a:ext cx="7416000" cy="837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6" name="Google Shape;306;g204fa2702d8_0_309"/>
          <p:cNvSpPr txBox="1"/>
          <p:nvPr>
            <p:ph idx="1" type="body"/>
          </p:nvPr>
        </p:nvSpPr>
        <p:spPr>
          <a:xfrm>
            <a:off x="1296000" y="1436400"/>
            <a:ext cx="7416000" cy="2754000"/>
          </a:xfrm>
          <a:prstGeom prst="rect">
            <a:avLst/>
          </a:prstGeom>
          <a:noFill/>
          <a:ln>
            <a:noFill/>
          </a:ln>
        </p:spPr>
        <p:txBody>
          <a:bodyPr anchorCtr="0" anchor="t" bIns="0" lIns="91425" spcFirstLastPara="1" rIns="91425" wrap="square" tIns="45700">
            <a:normAutofit/>
          </a:bodyPr>
          <a:lstStyle>
            <a:lvl1pPr indent="-368300" lvl="0" marL="457200" rtl="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indent="-333375" lvl="1" marL="914400" rtl="0" algn="l">
              <a:lnSpc>
                <a:spcPct val="90000"/>
              </a:lnSpc>
              <a:spcBef>
                <a:spcPts val="500"/>
              </a:spcBef>
              <a:spcAft>
                <a:spcPts val="0"/>
              </a:spcAft>
              <a:buClr>
                <a:srgbClr val="7F7F7F"/>
              </a:buClr>
              <a:buSzPts val="1650"/>
              <a:buFont typeface="Arial"/>
              <a:buChar char="•"/>
              <a:defRPr sz="2200">
                <a:solidFill>
                  <a:srgbClr val="7F7F7F"/>
                </a:solidFill>
                <a:latin typeface="Arial"/>
                <a:ea typeface="Arial"/>
                <a:cs typeface="Arial"/>
                <a:sym typeface="Arial"/>
              </a:defRPr>
            </a:lvl2pPr>
            <a:lvl3pPr indent="-336550" lvl="2" marL="1371600" rtl="0" algn="l">
              <a:lnSpc>
                <a:spcPct val="90000"/>
              </a:lnSpc>
              <a:spcBef>
                <a:spcPts val="500"/>
              </a:spcBef>
              <a:spcAft>
                <a:spcPts val="0"/>
              </a:spcAft>
              <a:buClr>
                <a:schemeClr val="dk1"/>
              </a:buClr>
              <a:buSzPts val="1700"/>
              <a:buChar char="•"/>
              <a:defRPr>
                <a:latin typeface="Arial"/>
                <a:ea typeface="Arial"/>
                <a:cs typeface="Arial"/>
                <a:sym typeface="Arial"/>
              </a:defRPr>
            </a:lvl3pPr>
            <a:lvl4pPr indent="-342900" lvl="3" marL="1828800" rtl="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rtl="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07" name="Google Shape;307;g204fa2702d8_0_309"/>
          <p:cNvPicPr preferRelativeResize="0"/>
          <p:nvPr/>
        </p:nvPicPr>
        <p:blipFill rotWithShape="1">
          <a:blip r:embed="rId2">
            <a:alphaModFix/>
          </a:blip>
          <a:srcRect b="0" l="0" r="0" t="0"/>
          <a:stretch/>
        </p:blipFill>
        <p:spPr>
          <a:xfrm>
            <a:off x="725028" y="4393057"/>
            <a:ext cx="1261457" cy="535418"/>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angepaste indeling">
  <p:cSld name="Aangepaste indeling">
    <p:spTree>
      <p:nvGrpSpPr>
        <p:cNvPr id="308" name="Shape 308"/>
        <p:cNvGrpSpPr/>
        <p:nvPr/>
      </p:nvGrpSpPr>
      <p:grpSpPr>
        <a:xfrm>
          <a:off x="0" y="0"/>
          <a:ext cx="0" cy="0"/>
          <a:chOff x="0" y="0"/>
          <a:chExt cx="0" cy="0"/>
        </a:xfrm>
      </p:grpSpPr>
      <p:sp>
        <p:nvSpPr>
          <p:cNvPr id="309" name="Google Shape;309;g204fa2702d8_0_314"/>
          <p:cNvSpPr/>
          <p:nvPr>
            <p:ph idx="2" type="pic"/>
          </p:nvPr>
        </p:nvSpPr>
        <p:spPr>
          <a:xfrm>
            <a:off x="0" y="-1"/>
            <a:ext cx="9144000" cy="5143500"/>
          </a:xfrm>
          <a:prstGeom prst="rect">
            <a:avLst/>
          </a:prstGeom>
          <a:noFill/>
          <a:ln>
            <a:noFill/>
          </a:ln>
        </p:spPr>
      </p:sp>
      <p:grpSp>
        <p:nvGrpSpPr>
          <p:cNvPr id="310" name="Google Shape;310;g204fa2702d8_0_314"/>
          <p:cNvGrpSpPr/>
          <p:nvPr/>
        </p:nvGrpSpPr>
        <p:grpSpPr>
          <a:xfrm>
            <a:off x="-11" y="0"/>
            <a:ext cx="6227881" cy="5143975"/>
            <a:chOff x="288001" y="287975"/>
            <a:chExt cx="6033599" cy="6265500"/>
          </a:xfrm>
        </p:grpSpPr>
        <p:sp>
          <p:nvSpPr>
            <p:cNvPr id="311" name="Google Shape;311;g204fa2702d8_0_314"/>
            <p:cNvSpPr/>
            <p:nvPr/>
          </p:nvSpPr>
          <p:spPr>
            <a:xfrm flipH="1" rot="10800000">
              <a:off x="288001" y="287975"/>
              <a:ext cx="4248000" cy="6265500"/>
            </a:xfrm>
            <a:prstGeom prst="rect">
              <a:avLst/>
            </a:prstGeom>
            <a:solidFill>
              <a:srgbClr val="2B979D"/>
            </a:solidFill>
            <a:ln cap="flat" cmpd="sng" w="9525">
              <a:solidFill>
                <a:srgbClr val="2B97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g204fa2702d8_0_314"/>
            <p:cNvSpPr/>
            <p:nvPr/>
          </p:nvSpPr>
          <p:spPr>
            <a:xfrm flipH="1" rot="10800000">
              <a:off x="4536000" y="288000"/>
              <a:ext cx="1785600" cy="6264000"/>
            </a:xfrm>
            <a:prstGeom prst="rtTriangle">
              <a:avLst/>
            </a:prstGeom>
            <a:solidFill>
              <a:srgbClr val="2B979D"/>
            </a:solidFill>
            <a:ln cap="flat" cmpd="sng" w="9525">
              <a:solidFill>
                <a:srgbClr val="2B979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3" name="Google Shape;313;g204fa2702d8_0_314"/>
          <p:cNvSpPr txBox="1"/>
          <p:nvPr>
            <p:ph idx="12" type="sldNum"/>
          </p:nvPr>
        </p:nvSpPr>
        <p:spPr>
          <a:xfrm>
            <a:off x="6876014" y="4746209"/>
            <a:ext cx="21417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900">
                <a:solidFill>
                  <a:srgbClr val="888888"/>
                </a:solidFill>
                <a:latin typeface="Arial"/>
                <a:ea typeface="Arial"/>
                <a:cs typeface="Arial"/>
                <a:sym typeface="Arial"/>
              </a:defRPr>
            </a:lvl1pPr>
            <a:lvl2pPr indent="0" lvl="1" marL="0" rtl="0" algn="r">
              <a:spcBef>
                <a:spcPts val="0"/>
              </a:spcBef>
              <a:buNone/>
              <a:defRPr sz="900">
                <a:solidFill>
                  <a:srgbClr val="888888"/>
                </a:solidFill>
                <a:latin typeface="Arial"/>
                <a:ea typeface="Arial"/>
                <a:cs typeface="Arial"/>
                <a:sym typeface="Arial"/>
              </a:defRPr>
            </a:lvl2pPr>
            <a:lvl3pPr indent="0" lvl="2" marL="0" rtl="0" algn="r">
              <a:spcBef>
                <a:spcPts val="0"/>
              </a:spcBef>
              <a:buNone/>
              <a:defRPr sz="900">
                <a:solidFill>
                  <a:srgbClr val="888888"/>
                </a:solidFill>
                <a:latin typeface="Arial"/>
                <a:ea typeface="Arial"/>
                <a:cs typeface="Arial"/>
                <a:sym typeface="Arial"/>
              </a:defRPr>
            </a:lvl3pPr>
            <a:lvl4pPr indent="0" lvl="3" marL="0" rtl="0" algn="r">
              <a:spcBef>
                <a:spcPts val="0"/>
              </a:spcBef>
              <a:buNone/>
              <a:defRPr sz="900">
                <a:solidFill>
                  <a:srgbClr val="888888"/>
                </a:solidFill>
                <a:latin typeface="Arial"/>
                <a:ea typeface="Arial"/>
                <a:cs typeface="Arial"/>
                <a:sym typeface="Arial"/>
              </a:defRPr>
            </a:lvl4pPr>
            <a:lvl5pPr indent="0" lvl="4" marL="0" rtl="0" algn="r">
              <a:spcBef>
                <a:spcPts val="0"/>
              </a:spcBef>
              <a:buNone/>
              <a:defRPr sz="900">
                <a:solidFill>
                  <a:srgbClr val="888888"/>
                </a:solidFill>
                <a:latin typeface="Arial"/>
                <a:ea typeface="Arial"/>
                <a:cs typeface="Arial"/>
                <a:sym typeface="Arial"/>
              </a:defRPr>
            </a:lvl5pPr>
            <a:lvl6pPr indent="0" lvl="5" marL="0" rtl="0" algn="r">
              <a:spcBef>
                <a:spcPts val="0"/>
              </a:spcBef>
              <a:buNone/>
              <a:defRPr sz="900">
                <a:solidFill>
                  <a:srgbClr val="888888"/>
                </a:solidFill>
                <a:latin typeface="Arial"/>
                <a:ea typeface="Arial"/>
                <a:cs typeface="Arial"/>
                <a:sym typeface="Arial"/>
              </a:defRPr>
            </a:lvl6pPr>
            <a:lvl7pPr indent="0" lvl="6" marL="0" rtl="0" algn="r">
              <a:spcBef>
                <a:spcPts val="0"/>
              </a:spcBef>
              <a:buNone/>
              <a:defRPr sz="900">
                <a:solidFill>
                  <a:srgbClr val="888888"/>
                </a:solidFill>
                <a:latin typeface="Arial"/>
                <a:ea typeface="Arial"/>
                <a:cs typeface="Arial"/>
                <a:sym typeface="Arial"/>
              </a:defRPr>
            </a:lvl7pPr>
            <a:lvl8pPr indent="0" lvl="7" marL="0" rtl="0" algn="r">
              <a:spcBef>
                <a:spcPts val="0"/>
              </a:spcBef>
              <a:buNone/>
              <a:defRPr sz="900">
                <a:solidFill>
                  <a:srgbClr val="888888"/>
                </a:solidFill>
                <a:latin typeface="Arial"/>
                <a:ea typeface="Arial"/>
                <a:cs typeface="Arial"/>
                <a:sym typeface="Arial"/>
              </a:defRPr>
            </a:lvl8pPr>
            <a:lvl9pPr indent="0" lvl="8" marL="0" rt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r>
              <a:rPr lang="en"/>
              <a:t>2/02/2023 </a:t>
            </a:r>
            <a:r>
              <a:rPr b="1" lang="en"/>
              <a:t>│</a:t>
            </a:r>
            <a:fld id="{00000000-1234-1234-1234-123412341234}" type="slidenum">
              <a:rPr lang="en"/>
              <a:t>‹#›</a:t>
            </a:fld>
            <a:endParaRPr/>
          </a:p>
        </p:txBody>
      </p:sp>
      <p:sp>
        <p:nvSpPr>
          <p:cNvPr id="314" name="Google Shape;314;g204fa2702d8_0_314"/>
          <p:cNvSpPr txBox="1"/>
          <p:nvPr>
            <p:ph type="ctrTitle"/>
          </p:nvPr>
        </p:nvSpPr>
        <p:spPr>
          <a:xfrm>
            <a:off x="1332000" y="567635"/>
            <a:ext cx="3456000" cy="1350000"/>
          </a:xfrm>
          <a:prstGeom prst="rect">
            <a:avLst/>
          </a:prstGeom>
          <a:noFill/>
          <a:ln>
            <a:noFill/>
          </a:ln>
        </p:spPr>
        <p:txBody>
          <a:bodyPr anchorCtr="0" anchor="b" bIns="45700" lIns="91425" spcFirstLastPara="1" rIns="91425" wrap="square" tIns="45700">
            <a:noAutofit/>
          </a:bodyPr>
          <a:lstStyle>
            <a:lvl1pPr lvl="0" rtl="0" algn="l">
              <a:lnSpc>
                <a:spcPct val="102702"/>
              </a:lnSpc>
              <a:spcBef>
                <a:spcPts val="0"/>
              </a:spcBef>
              <a:spcAft>
                <a:spcPts val="0"/>
              </a:spcAft>
              <a:buClr>
                <a:schemeClr val="dk1"/>
              </a:buClr>
              <a:buSzPts val="3700"/>
              <a:buFont typeface="Arial"/>
              <a:buNone/>
              <a:defRPr b="0" i="0" sz="37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5" name="Google Shape;315;g204fa2702d8_0_314"/>
          <p:cNvSpPr txBox="1"/>
          <p:nvPr>
            <p:ph idx="1" type="body"/>
          </p:nvPr>
        </p:nvSpPr>
        <p:spPr>
          <a:xfrm>
            <a:off x="1332000" y="2240586"/>
            <a:ext cx="3112800" cy="2077800"/>
          </a:xfrm>
          <a:prstGeom prst="rect">
            <a:avLst/>
          </a:prstGeom>
          <a:noFill/>
          <a:ln>
            <a:noFill/>
          </a:ln>
        </p:spPr>
        <p:txBody>
          <a:bodyPr anchorCtr="0" anchor="t" bIns="45700" lIns="91425" spcFirstLastPara="1" rIns="91425" wrap="square" tIns="45700">
            <a:normAutofit/>
          </a:bodyPr>
          <a:lstStyle>
            <a:lvl1pPr indent="-228600" lvl="0" marL="457200" rtl="0" algn="l">
              <a:lnSpc>
                <a:spcPct val="119047"/>
              </a:lnSpc>
              <a:spcBef>
                <a:spcPts val="0"/>
              </a:spcBef>
              <a:spcAft>
                <a:spcPts val="0"/>
              </a:spcAft>
              <a:buClr>
                <a:schemeClr val="dk1"/>
              </a:buClr>
              <a:buSzPts val="2100"/>
              <a:buFont typeface="Arial"/>
              <a:buNone/>
              <a:defRPr sz="2100">
                <a:latin typeface="Arial"/>
                <a:ea typeface="Arial"/>
                <a:cs typeface="Arial"/>
                <a:sym typeface="Arial"/>
              </a:defRPr>
            </a:lvl1pPr>
            <a:lvl2pPr indent="-342900" lvl="1" marL="914400" rtl="0" algn="l">
              <a:lnSpc>
                <a:spcPct val="90000"/>
              </a:lnSpc>
              <a:spcBef>
                <a:spcPts val="500"/>
              </a:spcBef>
              <a:spcAft>
                <a:spcPts val="0"/>
              </a:spcAft>
              <a:buClr>
                <a:schemeClr val="dk1"/>
              </a:buClr>
              <a:buSzPts val="1800"/>
              <a:buChar char="•"/>
              <a:defRPr sz="1800"/>
            </a:lvl2pPr>
            <a:lvl3pPr indent="-342900" lvl="2" marL="1371600" rtl="0" algn="l">
              <a:lnSpc>
                <a:spcPct val="90000"/>
              </a:lnSpc>
              <a:spcBef>
                <a:spcPts val="500"/>
              </a:spcBef>
              <a:spcAft>
                <a:spcPts val="0"/>
              </a:spcAft>
              <a:buClr>
                <a:schemeClr val="dk1"/>
              </a:buClr>
              <a:buSzPts val="1800"/>
              <a:buChar char="•"/>
              <a:defRPr sz="1800"/>
            </a:lvl3pPr>
            <a:lvl4pPr indent="-342900" lvl="3" marL="1828800" rtl="0" algn="l">
              <a:lnSpc>
                <a:spcPct val="90000"/>
              </a:lnSpc>
              <a:spcBef>
                <a:spcPts val="500"/>
              </a:spcBef>
              <a:spcAft>
                <a:spcPts val="0"/>
              </a:spcAft>
              <a:buClr>
                <a:schemeClr val="dk1"/>
              </a:buClr>
              <a:buSzPts val="1800"/>
              <a:buChar char="•"/>
              <a:defRPr sz="1800"/>
            </a:lvl4pPr>
            <a:lvl5pPr indent="-342900" lvl="4" marL="2286000" rtl="0" algn="l">
              <a:lnSpc>
                <a:spcPct val="90000"/>
              </a:lnSpc>
              <a:spcBef>
                <a:spcPts val="500"/>
              </a:spcBef>
              <a:spcAft>
                <a:spcPts val="0"/>
              </a:spcAft>
              <a:buClr>
                <a:schemeClr val="dk1"/>
              </a:buClr>
              <a:buSzPts val="1800"/>
              <a:buChar char="•"/>
              <a:defRPr sz="18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316" name="Shape 316"/>
        <p:cNvGrpSpPr/>
        <p:nvPr/>
      </p:nvGrpSpPr>
      <p:grpSpPr>
        <a:xfrm>
          <a:off x="0" y="0"/>
          <a:ext cx="0" cy="0"/>
          <a:chOff x="0" y="0"/>
          <a:chExt cx="0" cy="0"/>
        </a:xfrm>
      </p:grpSpPr>
      <p:sp>
        <p:nvSpPr>
          <p:cNvPr id="317" name="Google Shape;317;g204fa2702d8_0_322"/>
          <p:cNvSpPr txBox="1"/>
          <p:nvPr>
            <p:ph idx="12" type="sldNum"/>
          </p:nvPr>
        </p:nvSpPr>
        <p:spPr>
          <a:xfrm>
            <a:off x="6876015" y="4752002"/>
            <a:ext cx="21417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675">
                <a:solidFill>
                  <a:srgbClr val="888888"/>
                </a:solidFill>
                <a:latin typeface="Arial"/>
                <a:ea typeface="Arial"/>
                <a:cs typeface="Arial"/>
                <a:sym typeface="Arial"/>
              </a:defRPr>
            </a:lvl1pPr>
            <a:lvl2pPr indent="0" lvl="1" marL="0" rtl="0" algn="r">
              <a:spcBef>
                <a:spcPts val="0"/>
              </a:spcBef>
              <a:buNone/>
              <a:defRPr sz="675">
                <a:solidFill>
                  <a:srgbClr val="888888"/>
                </a:solidFill>
                <a:latin typeface="Arial"/>
                <a:ea typeface="Arial"/>
                <a:cs typeface="Arial"/>
                <a:sym typeface="Arial"/>
              </a:defRPr>
            </a:lvl2pPr>
            <a:lvl3pPr indent="0" lvl="2" marL="0" rtl="0" algn="r">
              <a:spcBef>
                <a:spcPts val="0"/>
              </a:spcBef>
              <a:buNone/>
              <a:defRPr sz="675">
                <a:solidFill>
                  <a:srgbClr val="888888"/>
                </a:solidFill>
                <a:latin typeface="Arial"/>
                <a:ea typeface="Arial"/>
                <a:cs typeface="Arial"/>
                <a:sym typeface="Arial"/>
              </a:defRPr>
            </a:lvl3pPr>
            <a:lvl4pPr indent="0" lvl="3" marL="0" rtl="0" algn="r">
              <a:spcBef>
                <a:spcPts val="0"/>
              </a:spcBef>
              <a:buNone/>
              <a:defRPr sz="675">
                <a:solidFill>
                  <a:srgbClr val="888888"/>
                </a:solidFill>
                <a:latin typeface="Arial"/>
                <a:ea typeface="Arial"/>
                <a:cs typeface="Arial"/>
                <a:sym typeface="Arial"/>
              </a:defRPr>
            </a:lvl4pPr>
            <a:lvl5pPr indent="0" lvl="4" marL="0" rtl="0" algn="r">
              <a:spcBef>
                <a:spcPts val="0"/>
              </a:spcBef>
              <a:buNone/>
              <a:defRPr sz="675">
                <a:solidFill>
                  <a:srgbClr val="888888"/>
                </a:solidFill>
                <a:latin typeface="Arial"/>
                <a:ea typeface="Arial"/>
                <a:cs typeface="Arial"/>
                <a:sym typeface="Arial"/>
              </a:defRPr>
            </a:lvl5pPr>
            <a:lvl6pPr indent="0" lvl="5" marL="0" rtl="0" algn="r">
              <a:spcBef>
                <a:spcPts val="0"/>
              </a:spcBef>
              <a:buNone/>
              <a:defRPr sz="675">
                <a:solidFill>
                  <a:srgbClr val="888888"/>
                </a:solidFill>
                <a:latin typeface="Arial"/>
                <a:ea typeface="Arial"/>
                <a:cs typeface="Arial"/>
                <a:sym typeface="Arial"/>
              </a:defRPr>
            </a:lvl6pPr>
            <a:lvl7pPr indent="0" lvl="6" marL="0" rtl="0" algn="r">
              <a:spcBef>
                <a:spcPts val="0"/>
              </a:spcBef>
              <a:buNone/>
              <a:defRPr sz="675">
                <a:solidFill>
                  <a:srgbClr val="888888"/>
                </a:solidFill>
                <a:latin typeface="Arial"/>
                <a:ea typeface="Arial"/>
                <a:cs typeface="Arial"/>
                <a:sym typeface="Arial"/>
              </a:defRPr>
            </a:lvl7pPr>
            <a:lvl8pPr indent="0" lvl="7" marL="0" rtl="0" algn="r">
              <a:spcBef>
                <a:spcPts val="0"/>
              </a:spcBef>
              <a:buNone/>
              <a:defRPr sz="675">
                <a:solidFill>
                  <a:srgbClr val="888888"/>
                </a:solidFill>
                <a:latin typeface="Arial"/>
                <a:ea typeface="Arial"/>
                <a:cs typeface="Arial"/>
                <a:sym typeface="Arial"/>
              </a:defRPr>
            </a:lvl8pPr>
            <a:lvl9pPr indent="0" lvl="8" marL="0" rtl="0" algn="r">
              <a:spcBef>
                <a:spcPts val="0"/>
              </a:spcBef>
              <a:buNone/>
              <a:defRPr sz="675">
                <a:solidFill>
                  <a:srgbClr val="888888"/>
                </a:solidFill>
                <a:latin typeface="Arial"/>
                <a:ea typeface="Arial"/>
                <a:cs typeface="Arial"/>
                <a:sym typeface="Arial"/>
              </a:defRPr>
            </a:lvl9pPr>
          </a:lstStyle>
          <a:p>
            <a:pPr indent="0" lvl="0" marL="0" rtl="0" algn="r">
              <a:spcBef>
                <a:spcPts val="0"/>
              </a:spcBef>
              <a:spcAft>
                <a:spcPts val="0"/>
              </a:spcAft>
              <a:buNone/>
            </a:pPr>
            <a:r>
              <a:rPr lang="en"/>
              <a:t>2/02/2023 </a:t>
            </a:r>
            <a:r>
              <a:rPr b="1" lang="en"/>
              <a:t>│</a:t>
            </a:r>
            <a:fld id="{00000000-1234-1234-1234-123412341234}" type="slidenum">
              <a:rPr lang="en"/>
              <a:t>‹#›</a:t>
            </a:fld>
            <a:endParaRPr/>
          </a:p>
        </p:txBody>
      </p:sp>
      <p:sp>
        <p:nvSpPr>
          <p:cNvPr id="318" name="Google Shape;318;g204fa2702d8_0_322"/>
          <p:cNvSpPr txBox="1"/>
          <p:nvPr>
            <p:ph type="title"/>
          </p:nvPr>
        </p:nvSpPr>
        <p:spPr>
          <a:xfrm>
            <a:off x="1296000" y="567000"/>
            <a:ext cx="7416000" cy="8370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9" name="Google Shape;319;g204fa2702d8_0_322"/>
          <p:cNvSpPr txBox="1"/>
          <p:nvPr>
            <p:ph idx="1" type="body"/>
          </p:nvPr>
        </p:nvSpPr>
        <p:spPr>
          <a:xfrm>
            <a:off x="1296000" y="1436400"/>
            <a:ext cx="7416000" cy="2754000"/>
          </a:xfrm>
          <a:prstGeom prst="rect">
            <a:avLst/>
          </a:prstGeom>
          <a:noFill/>
          <a:ln>
            <a:noFill/>
          </a:ln>
        </p:spPr>
        <p:txBody>
          <a:bodyPr anchorCtr="0" anchor="t" bIns="0" lIns="91425" spcFirstLastPara="1" rIns="91425" wrap="square" tIns="45700">
            <a:normAutofit/>
          </a:bodyPr>
          <a:lstStyle>
            <a:lvl1pPr indent="-333375" lvl="0" marL="457200" rtl="0" algn="l">
              <a:lnSpc>
                <a:spcPct val="90000"/>
              </a:lnSpc>
              <a:spcBef>
                <a:spcPts val="1000"/>
              </a:spcBef>
              <a:spcAft>
                <a:spcPts val="0"/>
              </a:spcAft>
              <a:buClr>
                <a:schemeClr val="dk1"/>
              </a:buClr>
              <a:buSzPts val="1650"/>
              <a:buFont typeface="Arial"/>
              <a:buChar char="•"/>
              <a:defRPr sz="1650">
                <a:latin typeface="Arial"/>
                <a:ea typeface="Arial"/>
                <a:cs typeface="Arial"/>
                <a:sym typeface="Arial"/>
              </a:defRPr>
            </a:lvl1pPr>
            <a:lvl2pPr indent="-307181" lvl="1" marL="914400" rtl="0" algn="l">
              <a:lnSpc>
                <a:spcPct val="90000"/>
              </a:lnSpc>
              <a:spcBef>
                <a:spcPts val="500"/>
              </a:spcBef>
              <a:spcAft>
                <a:spcPts val="0"/>
              </a:spcAft>
              <a:buClr>
                <a:srgbClr val="7F7F7F"/>
              </a:buClr>
              <a:buSzPts val="1238"/>
              <a:buFont typeface="Arial"/>
              <a:buChar char="•"/>
              <a:defRPr sz="1650">
                <a:solidFill>
                  <a:srgbClr val="7F7F7F"/>
                </a:solidFill>
                <a:latin typeface="Arial"/>
                <a:ea typeface="Arial"/>
                <a:cs typeface="Arial"/>
                <a:sym typeface="Arial"/>
              </a:defRPr>
            </a:lvl2pPr>
            <a:lvl3pPr indent="-336550" lvl="2" marL="1371600" rtl="0" algn="l">
              <a:lnSpc>
                <a:spcPct val="90000"/>
              </a:lnSpc>
              <a:spcBef>
                <a:spcPts val="500"/>
              </a:spcBef>
              <a:spcAft>
                <a:spcPts val="0"/>
              </a:spcAft>
              <a:buClr>
                <a:schemeClr val="dk1"/>
              </a:buClr>
              <a:buSzPts val="1700"/>
              <a:buChar char="•"/>
              <a:defRPr>
                <a:latin typeface="Arial"/>
                <a:ea typeface="Arial"/>
                <a:cs typeface="Arial"/>
                <a:sym typeface="Arial"/>
              </a:defRPr>
            </a:lvl3pPr>
            <a:lvl4pPr indent="-342900" lvl="3" marL="1828800" rtl="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rtl="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320" name="Google Shape;320;g204fa2702d8_0_322"/>
          <p:cNvPicPr preferRelativeResize="0"/>
          <p:nvPr/>
        </p:nvPicPr>
        <p:blipFill rotWithShape="1">
          <a:blip r:embed="rId2">
            <a:alphaModFix/>
          </a:blip>
          <a:srcRect b="0" l="0" r="0" t="0"/>
          <a:stretch/>
        </p:blipFill>
        <p:spPr>
          <a:xfrm>
            <a:off x="725028" y="4393058"/>
            <a:ext cx="1261457" cy="535418"/>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type="title">
  <p:cSld name="TITLE">
    <p:spTree>
      <p:nvGrpSpPr>
        <p:cNvPr id="321" name="Shape 321"/>
        <p:cNvGrpSpPr/>
        <p:nvPr/>
      </p:nvGrpSpPr>
      <p:grpSpPr>
        <a:xfrm>
          <a:off x="0" y="0"/>
          <a:ext cx="0" cy="0"/>
          <a:chOff x="0" y="0"/>
          <a:chExt cx="0" cy="0"/>
        </a:xfrm>
      </p:grpSpPr>
      <p:sp>
        <p:nvSpPr>
          <p:cNvPr id="322" name="Google Shape;322;g204fa2702d8_0_327"/>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3" name="Google Shape;323;g204fa2702d8_0_327"/>
          <p:cNvSpPr txBox="1"/>
          <p:nvPr>
            <p:ph idx="1" type="subTitle"/>
          </p:nvPr>
        </p:nvSpPr>
        <p:spPr>
          <a:xfrm>
            <a:off x="1143000" y="2701529"/>
            <a:ext cx="6858000" cy="1241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24" name="Google Shape;324;g204fa2702d8_0_32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5" name="Google Shape;325;g204fa2702d8_0_32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6" name="Google Shape;326;g204fa2702d8_0_32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type="obj">
  <p:cSld name="OBJECT">
    <p:spTree>
      <p:nvGrpSpPr>
        <p:cNvPr id="327" name="Shape 327"/>
        <p:cNvGrpSpPr/>
        <p:nvPr/>
      </p:nvGrpSpPr>
      <p:grpSpPr>
        <a:xfrm>
          <a:off x="0" y="0"/>
          <a:ext cx="0" cy="0"/>
          <a:chOff x="0" y="0"/>
          <a:chExt cx="0" cy="0"/>
        </a:xfrm>
      </p:grpSpPr>
      <p:sp>
        <p:nvSpPr>
          <p:cNvPr id="328" name="Google Shape;328;g204fa2702d8_0_33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9" name="Google Shape;329;g204fa2702d8_0_33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30" name="Google Shape;330;g204fa2702d8_0_33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1" name="Google Shape;331;g204fa2702d8_0_33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2" name="Google Shape;332;g204fa2702d8_0_33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ekop" type="secHead">
  <p:cSld name="SECTION_HEADER">
    <p:spTree>
      <p:nvGrpSpPr>
        <p:cNvPr id="333" name="Shape 333"/>
        <p:cNvGrpSpPr/>
        <p:nvPr/>
      </p:nvGrpSpPr>
      <p:grpSpPr>
        <a:xfrm>
          <a:off x="0" y="0"/>
          <a:ext cx="0" cy="0"/>
          <a:chOff x="0" y="0"/>
          <a:chExt cx="0" cy="0"/>
        </a:xfrm>
      </p:grpSpPr>
      <p:sp>
        <p:nvSpPr>
          <p:cNvPr id="334" name="Google Shape;334;g204fa2702d8_0_339"/>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5" name="Google Shape;335;g204fa2702d8_0_339"/>
          <p:cNvSpPr txBox="1"/>
          <p:nvPr>
            <p:ph idx="1" type="body"/>
          </p:nvPr>
        </p:nvSpPr>
        <p:spPr>
          <a:xfrm>
            <a:off x="623888" y="3442098"/>
            <a:ext cx="7886700" cy="1125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336" name="Google Shape;336;g204fa2702d8_0_33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7" name="Google Shape;337;g204fa2702d8_0_33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8" name="Google Shape;338;g204fa2702d8_0_33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29" name="Shape 29"/>
        <p:cNvGrpSpPr/>
        <p:nvPr/>
      </p:nvGrpSpPr>
      <p:grpSpPr>
        <a:xfrm>
          <a:off x="0" y="0"/>
          <a:ext cx="0" cy="0"/>
          <a:chOff x="0" y="0"/>
          <a:chExt cx="0" cy="0"/>
        </a:xfrm>
      </p:grpSpPr>
      <p:sp>
        <p:nvSpPr>
          <p:cNvPr id="30" name="Google Shape;30;p4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1" name="Google Shape;31;p46"/>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32" name="Google Shape;32;p4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33" name="Google Shape;33;p46"/>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4" name="Google Shape;34;p4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35" name="Google Shape;35;p4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type="twoObj">
  <p:cSld name="TWO_OBJECTS">
    <p:spTree>
      <p:nvGrpSpPr>
        <p:cNvPr id="339" name="Shape 339"/>
        <p:cNvGrpSpPr/>
        <p:nvPr/>
      </p:nvGrpSpPr>
      <p:grpSpPr>
        <a:xfrm>
          <a:off x="0" y="0"/>
          <a:ext cx="0" cy="0"/>
          <a:chOff x="0" y="0"/>
          <a:chExt cx="0" cy="0"/>
        </a:xfrm>
      </p:grpSpPr>
      <p:sp>
        <p:nvSpPr>
          <p:cNvPr id="340" name="Google Shape;340;g204fa2702d8_0_34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1" name="Google Shape;341;g204fa2702d8_0_345"/>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2" name="Google Shape;342;g204fa2702d8_0_345"/>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3" name="Google Shape;343;g204fa2702d8_0_34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4" name="Google Shape;344;g204fa2702d8_0_34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5" name="Google Shape;345;g204fa2702d8_0_34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elijking" type="twoTxTwoObj">
  <p:cSld name="TWO_OBJECTS_WITH_TEXT">
    <p:spTree>
      <p:nvGrpSpPr>
        <p:cNvPr id="346" name="Shape 346"/>
        <p:cNvGrpSpPr/>
        <p:nvPr/>
      </p:nvGrpSpPr>
      <p:grpSpPr>
        <a:xfrm>
          <a:off x="0" y="0"/>
          <a:ext cx="0" cy="0"/>
          <a:chOff x="0" y="0"/>
          <a:chExt cx="0" cy="0"/>
        </a:xfrm>
      </p:grpSpPr>
      <p:sp>
        <p:nvSpPr>
          <p:cNvPr id="347" name="Google Shape;347;g204fa2702d8_0_352"/>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8" name="Google Shape;348;g204fa2702d8_0_352"/>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49" name="Google Shape;349;g204fa2702d8_0_352"/>
          <p:cNvSpPr txBox="1"/>
          <p:nvPr>
            <p:ph idx="2" type="body"/>
          </p:nvPr>
        </p:nvSpPr>
        <p:spPr>
          <a:xfrm>
            <a:off x="629842" y="1878806"/>
            <a:ext cx="3868200" cy="2763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50" name="Google Shape;350;g204fa2702d8_0_352"/>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51" name="Google Shape;351;g204fa2702d8_0_352"/>
          <p:cNvSpPr txBox="1"/>
          <p:nvPr>
            <p:ph idx="4" type="body"/>
          </p:nvPr>
        </p:nvSpPr>
        <p:spPr>
          <a:xfrm>
            <a:off x="4629150" y="1878806"/>
            <a:ext cx="3887400" cy="2763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52" name="Google Shape;352;g204fa2702d8_0_35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3" name="Google Shape;353;g204fa2702d8_0_35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4" name="Google Shape;354;g204fa2702d8_0_35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een titel" type="titleOnly">
  <p:cSld name="TITLE_ONLY">
    <p:spTree>
      <p:nvGrpSpPr>
        <p:cNvPr id="355" name="Shape 355"/>
        <p:cNvGrpSpPr/>
        <p:nvPr/>
      </p:nvGrpSpPr>
      <p:grpSpPr>
        <a:xfrm>
          <a:off x="0" y="0"/>
          <a:ext cx="0" cy="0"/>
          <a:chOff x="0" y="0"/>
          <a:chExt cx="0" cy="0"/>
        </a:xfrm>
      </p:grpSpPr>
      <p:sp>
        <p:nvSpPr>
          <p:cNvPr id="356" name="Google Shape;356;g204fa2702d8_0_36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7" name="Google Shape;357;g204fa2702d8_0_36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8" name="Google Shape;358;g204fa2702d8_0_36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9" name="Google Shape;359;g204fa2702d8_0_36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type="blank">
  <p:cSld name="BLANK">
    <p:spTree>
      <p:nvGrpSpPr>
        <p:cNvPr id="360" name="Shape 360"/>
        <p:cNvGrpSpPr/>
        <p:nvPr/>
      </p:nvGrpSpPr>
      <p:grpSpPr>
        <a:xfrm>
          <a:off x="0" y="0"/>
          <a:ext cx="0" cy="0"/>
          <a:chOff x="0" y="0"/>
          <a:chExt cx="0" cy="0"/>
        </a:xfrm>
      </p:grpSpPr>
      <p:sp>
        <p:nvSpPr>
          <p:cNvPr id="361" name="Google Shape;361;g204fa2702d8_0_36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2" name="Google Shape;362;g204fa2702d8_0_36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3" name="Google Shape;363;g204fa2702d8_0_36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met bijschrift" type="objTx">
  <p:cSld name="OBJECT_WITH_CAPTION_TEXT">
    <p:spTree>
      <p:nvGrpSpPr>
        <p:cNvPr id="364" name="Shape 364"/>
        <p:cNvGrpSpPr/>
        <p:nvPr/>
      </p:nvGrpSpPr>
      <p:grpSpPr>
        <a:xfrm>
          <a:off x="0" y="0"/>
          <a:ext cx="0" cy="0"/>
          <a:chOff x="0" y="0"/>
          <a:chExt cx="0" cy="0"/>
        </a:xfrm>
      </p:grpSpPr>
      <p:sp>
        <p:nvSpPr>
          <p:cNvPr id="365" name="Google Shape;365;g204fa2702d8_0_370"/>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6" name="Google Shape;366;g204fa2702d8_0_370"/>
          <p:cNvSpPr txBox="1"/>
          <p:nvPr>
            <p:ph idx="1" type="body"/>
          </p:nvPr>
        </p:nvSpPr>
        <p:spPr>
          <a:xfrm>
            <a:off x="3887391" y="740570"/>
            <a:ext cx="4629300" cy="36552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367" name="Google Shape;367;g204fa2702d8_0_370"/>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368" name="Google Shape;368;g204fa2702d8_0_37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9" name="Google Shape;369;g204fa2702d8_0_37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0" name="Google Shape;370;g204fa2702d8_0_37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fbeelding met bijschrift" type="picTx">
  <p:cSld name="PICTURE_WITH_CAPTION_TEXT">
    <p:spTree>
      <p:nvGrpSpPr>
        <p:cNvPr id="371" name="Shape 371"/>
        <p:cNvGrpSpPr/>
        <p:nvPr/>
      </p:nvGrpSpPr>
      <p:grpSpPr>
        <a:xfrm>
          <a:off x="0" y="0"/>
          <a:ext cx="0" cy="0"/>
          <a:chOff x="0" y="0"/>
          <a:chExt cx="0" cy="0"/>
        </a:xfrm>
      </p:grpSpPr>
      <p:sp>
        <p:nvSpPr>
          <p:cNvPr id="372" name="Google Shape;372;g204fa2702d8_0_377"/>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3" name="Google Shape;373;g204fa2702d8_0_377"/>
          <p:cNvSpPr/>
          <p:nvPr>
            <p:ph idx="2" type="pic"/>
          </p:nvPr>
        </p:nvSpPr>
        <p:spPr>
          <a:xfrm>
            <a:off x="3887391" y="740570"/>
            <a:ext cx="4629300" cy="3655200"/>
          </a:xfrm>
          <a:prstGeom prst="rect">
            <a:avLst/>
          </a:prstGeom>
          <a:noFill/>
          <a:ln>
            <a:noFill/>
          </a:ln>
        </p:spPr>
      </p:sp>
      <p:sp>
        <p:nvSpPr>
          <p:cNvPr id="374" name="Google Shape;374;g204fa2702d8_0_377"/>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375" name="Google Shape;375;g204fa2702d8_0_37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6" name="Google Shape;376;g204fa2702d8_0_37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7" name="Google Shape;377;g204fa2702d8_0_37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verticale tekst" type="vertTx">
  <p:cSld name="VERTICAL_TEXT">
    <p:spTree>
      <p:nvGrpSpPr>
        <p:cNvPr id="378" name="Shape 378"/>
        <p:cNvGrpSpPr/>
        <p:nvPr/>
      </p:nvGrpSpPr>
      <p:grpSpPr>
        <a:xfrm>
          <a:off x="0" y="0"/>
          <a:ext cx="0" cy="0"/>
          <a:chOff x="0" y="0"/>
          <a:chExt cx="0" cy="0"/>
        </a:xfrm>
      </p:grpSpPr>
      <p:sp>
        <p:nvSpPr>
          <p:cNvPr id="379" name="Google Shape;379;g204fa2702d8_0_38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0" name="Google Shape;380;g204fa2702d8_0_384"/>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81" name="Google Shape;381;g204fa2702d8_0_38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2" name="Google Shape;382;g204fa2702d8_0_38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3" name="Google Shape;383;g204fa2702d8_0_38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e titel en tekst" type="vertTitleAndTx">
  <p:cSld name="VERTICAL_TITLE_AND_VERTICAL_TEXT">
    <p:spTree>
      <p:nvGrpSpPr>
        <p:cNvPr id="384" name="Shape 384"/>
        <p:cNvGrpSpPr/>
        <p:nvPr/>
      </p:nvGrpSpPr>
      <p:grpSpPr>
        <a:xfrm>
          <a:off x="0" y="0"/>
          <a:ext cx="0" cy="0"/>
          <a:chOff x="0" y="0"/>
          <a:chExt cx="0" cy="0"/>
        </a:xfrm>
      </p:grpSpPr>
      <p:sp>
        <p:nvSpPr>
          <p:cNvPr id="385" name="Google Shape;385;g204fa2702d8_0_390"/>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6" name="Google Shape;386;g204fa2702d8_0_390"/>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87" name="Google Shape;387;g204fa2702d8_0_39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8" name="Google Shape;388;g204fa2702d8_0_39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9" name="Google Shape;389;g204fa2702d8_0_39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36" name="Shape 36"/>
        <p:cNvGrpSpPr/>
        <p:nvPr/>
      </p:nvGrpSpPr>
      <p:grpSpPr>
        <a:xfrm>
          <a:off x="0" y="0"/>
          <a:ext cx="0" cy="0"/>
          <a:chOff x="0" y="0"/>
          <a:chExt cx="0" cy="0"/>
        </a:xfrm>
      </p:grpSpPr>
      <p:sp>
        <p:nvSpPr>
          <p:cNvPr id="37" name="Google Shape;37;p47"/>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8" name="Google Shape;38;p47"/>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9" name="Google Shape;39;p47"/>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40" name="Google Shape;40;p47"/>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1" name="Google Shape;41;p47"/>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42" name="Google Shape;42;p4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43" name="Shape 43"/>
        <p:cNvGrpSpPr/>
        <p:nvPr/>
      </p:nvGrpSpPr>
      <p:grpSpPr>
        <a:xfrm>
          <a:off x="0" y="0"/>
          <a:ext cx="0" cy="0"/>
          <a:chOff x="0" y="0"/>
          <a:chExt cx="0" cy="0"/>
        </a:xfrm>
      </p:grpSpPr>
      <p:pic>
        <p:nvPicPr>
          <p:cNvPr descr="VLA_verbeeldingwerkt_kader.png" id="44" name="Google Shape;44;p48"/>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45" name="Google Shape;45;p48"/>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6" name="Google Shape;46;p48"/>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47" name="Google Shape;47;p4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48" name="Shape 48"/>
        <p:cNvGrpSpPr/>
        <p:nvPr/>
      </p:nvGrpSpPr>
      <p:grpSpPr>
        <a:xfrm>
          <a:off x="0" y="0"/>
          <a:ext cx="0" cy="0"/>
          <a:chOff x="0" y="0"/>
          <a:chExt cx="0" cy="0"/>
        </a:xfrm>
      </p:grpSpPr>
      <p:pic>
        <p:nvPicPr>
          <p:cNvPr id="49" name="Google Shape;49;p49"/>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50" name="Google Shape;50;p49"/>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
              <a:t>26/03/17 </a:t>
            </a:r>
            <a:r>
              <a:rPr b="1" lang="en"/>
              <a:t>│</a:t>
            </a:r>
            <a:fld id="{00000000-1234-1234-1234-123412341234}" type="slidenum">
              <a:rPr lang="en"/>
              <a:t>‹#›</a:t>
            </a:fld>
            <a:endParaRPr/>
          </a:p>
        </p:txBody>
      </p:sp>
      <p:sp>
        <p:nvSpPr>
          <p:cNvPr id="51" name="Google Shape;51;p49"/>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2" name="Google Shape;52;p49"/>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53" name="Google Shape;53;p49"/>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54" name="Google Shape;54;p49"/>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18" Type="http://schemas.openxmlformats.org/officeDocument/2006/relationships/theme" Target="../theme/theme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theme" Target="../theme/theme1.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6" Type="http://schemas.openxmlformats.org/officeDocument/2006/relationships/theme" Target="../theme/theme4.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7" name="Google Shape;7;p35"/>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8" name="Google Shape;8;p35"/>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35"/>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35"/>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3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00" name="Google Shape;100;p38"/>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01" name="Google Shape;101;p38"/>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2" name="Google Shape;102;p38"/>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3" name="Google Shape;103;p38"/>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42"/>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195" name="Google Shape;195;p42"/>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196" name="Google Shape;196;p42"/>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7" name="Google Shape;197;p42"/>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8" name="Google Shape;198;p42"/>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g204fa2702d8_0_29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93" name="Google Shape;293;g204fa2702d8_0_29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4" name="Google Shape;294;g204fa2702d8_0_29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5" name="Google Shape;295;g204fa2702d8_0_29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6" name="Google Shape;296;g204fa2702d8_0_29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jpg"/><Relationship Id="rId4" Type="http://schemas.openxmlformats.org/officeDocument/2006/relationships/image" Target="../media/image75.png"/><Relationship Id="rId5"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0.xml"/><Relationship Id="rId3"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 Id="rId3" Type="http://schemas.openxmlformats.org/officeDocument/2006/relationships/image" Target="../media/image45.jpg"/><Relationship Id="rId4" Type="http://schemas.openxmlformats.org/officeDocument/2006/relationships/hyperlink" Target="https://mindwires.com/meeting-2/" TargetMode="External"/><Relationship Id="rId5"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hyperlink" Target="https://test.data.vlaanderen.be/doc/applicatieprofiel/doelgericht-digitaal-transformeren/ontwerpstandaard/2021-10-0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0.png"/><Relationship Id="rId4" Type="http://schemas.openxmlformats.org/officeDocument/2006/relationships/hyperlink" Target="https://test.data.vlaanderen.be/doc/applicatieprofiel/DoelgerichtDigitaalTransformeren/ontwerpstandaard/2021-10-0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42.png"/><Relationship Id="rId5" Type="http://schemas.openxmlformats.org/officeDocument/2006/relationships/image" Target="../media/image4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9.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app.mural.co/t/beadvtc7549/m/beadvtc7549/1675067737103/9347d5e10f222f9e20bc676e4885e4736da84ac5?sender=ue9933922f73b776a33f43670" TargetMode="Externa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mailto:laurens.vercauteren@vlaanderen.be" TargetMode="External"/><Relationship Id="rId4" Type="http://schemas.openxmlformats.org/officeDocument/2006/relationships/hyperlink" Target="mailto:jitse.de.cock@vlaanderen.be" TargetMode="External"/><Relationship Id="rId5" Type="http://schemas.openxmlformats.org/officeDocument/2006/relationships/image" Target="../media/image67.png"/><Relationship Id="rId6" Type="http://schemas.openxmlformats.org/officeDocument/2006/relationships/hyperlink" Target="https://github.com/Informatievlaanderen/OSLOthema-DoelgerichtDigitaalTransformeren/issu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 Id="rId3" Type="http://schemas.openxmlformats.org/officeDocument/2006/relationships/image" Target="../media/image56.png"/><Relationship Id="rId4" Type="http://schemas.openxmlformats.org/officeDocument/2006/relationships/image" Target="../media/image3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xml"/><Relationship Id="rId3" Type="http://schemas.openxmlformats.org/officeDocument/2006/relationships/image" Target="../media/image45.jpg"/><Relationship Id="rId4" Type="http://schemas.openxmlformats.org/officeDocument/2006/relationships/hyperlink" Target="https://mindwires.com/meeting-2/" TargetMode="External"/><Relationship Id="rId5"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pic>
        <p:nvPicPr>
          <p:cNvPr id="394" name="Google Shape;394;p1"/>
          <p:cNvPicPr preferRelativeResize="0"/>
          <p:nvPr/>
        </p:nvPicPr>
        <p:blipFill rotWithShape="1">
          <a:blip r:embed="rId4">
            <a:alphaModFix/>
          </a:blip>
          <a:srcRect b="4670" l="34230" r="36948" t="9462"/>
          <a:stretch/>
        </p:blipFill>
        <p:spPr>
          <a:xfrm>
            <a:off x="4265875" y="0"/>
            <a:ext cx="4878126" cy="5143501"/>
          </a:xfrm>
          <a:prstGeom prst="rect">
            <a:avLst/>
          </a:prstGeom>
          <a:noFill/>
          <a:ln>
            <a:noFill/>
          </a:ln>
        </p:spPr>
      </p:pic>
      <p:grpSp>
        <p:nvGrpSpPr>
          <p:cNvPr id="395" name="Google Shape;395;p1"/>
          <p:cNvGrpSpPr/>
          <p:nvPr/>
        </p:nvGrpSpPr>
        <p:grpSpPr>
          <a:xfrm>
            <a:off x="-104800" y="0"/>
            <a:ext cx="5559015" cy="5187392"/>
            <a:chOff x="0" y="0"/>
            <a:chExt cx="8134350" cy="6858001"/>
          </a:xfrm>
        </p:grpSpPr>
        <p:sp>
          <p:nvSpPr>
            <p:cNvPr id="396" name="Google Shape;396;p1"/>
            <p:cNvSpPr/>
            <p:nvPr/>
          </p:nvSpPr>
          <p:spPr>
            <a:xfrm>
              <a:off x="4057650" y="1"/>
              <a:ext cx="4076700" cy="6858000"/>
            </a:xfrm>
            <a:prstGeom prst="trapezoid">
              <a:avLst>
                <a:gd fmla="val 268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97" name="Google Shape;397;p1"/>
            <p:cNvSpPr/>
            <p:nvPr/>
          </p:nvSpPr>
          <p:spPr>
            <a:xfrm>
              <a:off x="0" y="0"/>
              <a:ext cx="52959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grpSp>
      <p:sp>
        <p:nvSpPr>
          <p:cNvPr id="398" name="Google Shape;398;p1"/>
          <p:cNvSpPr txBox="1"/>
          <p:nvPr/>
        </p:nvSpPr>
        <p:spPr>
          <a:xfrm>
            <a:off x="511351" y="1844195"/>
            <a:ext cx="5203500" cy="1390200"/>
          </a:xfrm>
          <a:prstGeom prst="rect">
            <a:avLst/>
          </a:prstGeom>
          <a:noFill/>
          <a:ln>
            <a:noFill/>
          </a:ln>
        </p:spPr>
        <p:txBody>
          <a:bodyPr anchorCtr="0" anchor="b" bIns="45700" lIns="91425" spcFirstLastPara="1" rIns="91425" wrap="square" tIns="45700">
            <a:noAutofit/>
          </a:bodyPr>
          <a:lstStyle/>
          <a:p>
            <a:pPr indent="0" lvl="0" marL="0" marR="0" rtl="0" algn="l">
              <a:lnSpc>
                <a:spcPct val="158343"/>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lnSpc>
                <a:spcPct val="158343"/>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lnSpc>
                <a:spcPct val="158343"/>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OSLO Doelgericht </a:t>
            </a:r>
            <a:endParaRPr b="0" i="0" sz="3200" u="none" cap="none" strike="noStrike">
              <a:solidFill>
                <a:schemeClr val="dk1"/>
              </a:solidFill>
              <a:latin typeface="Arial"/>
              <a:ea typeface="Arial"/>
              <a:cs typeface="Arial"/>
              <a:sym typeface="Arial"/>
            </a:endParaRPr>
          </a:p>
          <a:p>
            <a:pPr indent="0" lvl="0" marL="0" marR="0" rtl="0" algn="l">
              <a:lnSpc>
                <a:spcPct val="158343"/>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Digitaal Transformeren</a:t>
            </a:r>
            <a:endParaRPr b="0" i="0" sz="1400" u="none" cap="none" strike="noStrike">
              <a:solidFill>
                <a:srgbClr val="000000"/>
              </a:solidFill>
              <a:latin typeface="Arial"/>
              <a:ea typeface="Arial"/>
              <a:cs typeface="Arial"/>
              <a:sym typeface="Arial"/>
            </a:endParaRPr>
          </a:p>
        </p:txBody>
      </p:sp>
      <p:sp>
        <p:nvSpPr>
          <p:cNvPr id="399" name="Google Shape;399;p1"/>
          <p:cNvSpPr txBox="1"/>
          <p:nvPr/>
        </p:nvSpPr>
        <p:spPr>
          <a:xfrm>
            <a:off x="492411" y="3109297"/>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00" name="Google Shape;400;p1"/>
          <p:cNvSpPr txBox="1"/>
          <p:nvPr/>
        </p:nvSpPr>
        <p:spPr>
          <a:xfrm>
            <a:off x="511360" y="46793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Digitaal Vlaanderen</a:t>
            </a:r>
            <a:endParaRPr b="0" i="0" sz="1400" u="none" cap="none" strike="noStrike">
              <a:solidFill>
                <a:srgbClr val="000000"/>
              </a:solidFill>
              <a:latin typeface="Arial"/>
              <a:ea typeface="Arial"/>
              <a:cs typeface="Arial"/>
              <a:sym typeface="Arial"/>
            </a:endParaRPr>
          </a:p>
        </p:txBody>
      </p:sp>
      <p:pic>
        <p:nvPicPr>
          <p:cNvPr id="401" name="Google Shape;401;p1"/>
          <p:cNvPicPr preferRelativeResize="0"/>
          <p:nvPr/>
        </p:nvPicPr>
        <p:blipFill rotWithShape="1">
          <a:blip r:embed="rId5">
            <a:alphaModFix/>
          </a:blip>
          <a:srcRect b="0" l="5320" r="0" t="0"/>
          <a:stretch/>
        </p:blipFill>
        <p:spPr>
          <a:xfrm>
            <a:off x="499135" y="273306"/>
            <a:ext cx="1828550" cy="734475"/>
          </a:xfrm>
          <a:prstGeom prst="rect">
            <a:avLst/>
          </a:prstGeom>
          <a:noFill/>
          <a:ln>
            <a:noFill/>
          </a:ln>
        </p:spPr>
      </p:pic>
      <p:sp>
        <p:nvSpPr>
          <p:cNvPr id="402" name="Google Shape;402;p1"/>
          <p:cNvSpPr txBox="1"/>
          <p:nvPr/>
        </p:nvSpPr>
        <p:spPr>
          <a:xfrm>
            <a:off x="511360" y="4414780"/>
            <a:ext cx="4773300" cy="26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Virtuele thematische werkgroep - Microsoft Teams</a:t>
            </a:r>
            <a:endParaRPr b="0" i="0" sz="1400" u="none" cap="none" strike="noStrike">
              <a:solidFill>
                <a:srgbClr val="000000"/>
              </a:solidFill>
              <a:latin typeface="Arial"/>
              <a:ea typeface="Arial"/>
              <a:cs typeface="Arial"/>
              <a:sym typeface="Arial"/>
            </a:endParaRPr>
          </a:p>
        </p:txBody>
      </p:sp>
      <p:sp>
        <p:nvSpPr>
          <p:cNvPr id="403" name="Google Shape;403;p1"/>
          <p:cNvSpPr txBox="1"/>
          <p:nvPr/>
        </p:nvSpPr>
        <p:spPr>
          <a:xfrm>
            <a:off x="511361" y="3268272"/>
            <a:ext cx="7070100" cy="79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50"/>
              <a:buFont typeface="Arial"/>
              <a:buNone/>
            </a:pPr>
            <a:r>
              <a:rPr b="1" i="0" lang="en" sz="1550" u="none" cap="none" strike="noStrike">
                <a:solidFill>
                  <a:srgbClr val="000000"/>
                </a:solidFill>
                <a:latin typeface="Arial"/>
                <a:ea typeface="Arial"/>
                <a:cs typeface="Arial"/>
                <a:sym typeface="Arial"/>
              </a:rPr>
              <a:t>Welkom! We starten om 9:05.</a:t>
            </a:r>
            <a:br>
              <a:rPr b="1" i="0" lang="en" sz="1550" u="none" cap="none" strike="noStrike">
                <a:solidFill>
                  <a:srgbClr val="000000"/>
                </a:solidFill>
                <a:latin typeface="Arial"/>
                <a:ea typeface="Arial"/>
                <a:cs typeface="Arial"/>
                <a:sym typeface="Arial"/>
              </a:rPr>
            </a:br>
            <a:endParaRPr b="1" i="0" sz="15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Dinsdag 29 maart 2022</a:t>
            </a:r>
            <a:endParaRPr b="1" i="0" sz="12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04fa2702d8_0_280"/>
          <p:cNvSpPr txBox="1"/>
          <p:nvPr>
            <p:ph type="ctrTitle"/>
          </p:nvPr>
        </p:nvSpPr>
        <p:spPr>
          <a:xfrm>
            <a:off x="369472" y="1306630"/>
            <a:ext cx="4693500" cy="1903200"/>
          </a:xfrm>
          <a:prstGeom prst="rect">
            <a:avLst/>
          </a:prstGeom>
          <a:noFill/>
          <a:ln>
            <a:noFill/>
          </a:ln>
        </p:spPr>
        <p:txBody>
          <a:bodyPr anchorCtr="0" anchor="b" bIns="45700" lIns="91425" spcFirstLastPara="1" rIns="91425" wrap="square" tIns="45700">
            <a:noAutofit/>
          </a:bodyPr>
          <a:lstStyle/>
          <a:p>
            <a:pPr indent="0" lvl="0" marL="0" rtl="0" algn="l">
              <a:lnSpc>
                <a:spcPct val="102702"/>
              </a:lnSpc>
              <a:spcBef>
                <a:spcPts val="0"/>
              </a:spcBef>
              <a:spcAft>
                <a:spcPts val="0"/>
              </a:spcAft>
              <a:buClr>
                <a:schemeClr val="dk1"/>
              </a:buClr>
              <a:buSzPts val="3700"/>
              <a:buFont typeface="Arial"/>
              <a:buNone/>
            </a:pPr>
            <a:r>
              <a:rPr lang="en"/>
              <a:t>Overheidsopdracht : Onderzoek naar een governancestructuur voor OSLO-standaarden</a:t>
            </a:r>
            <a:endParaRPr/>
          </a:p>
        </p:txBody>
      </p:sp>
      <p:pic>
        <p:nvPicPr>
          <p:cNvPr id="540" name="Google Shape;540;g204fa2702d8_0_280"/>
          <p:cNvPicPr preferRelativeResize="0"/>
          <p:nvPr/>
        </p:nvPicPr>
        <p:blipFill rotWithShape="1">
          <a:blip r:embed="rId3">
            <a:alphaModFix/>
          </a:blip>
          <a:srcRect b="0" l="0" r="0" t="0"/>
          <a:stretch/>
        </p:blipFill>
        <p:spPr>
          <a:xfrm>
            <a:off x="5261649" y="800008"/>
            <a:ext cx="2733816" cy="35434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g204fa2702d8_0_285"/>
          <p:cNvPicPr preferRelativeResize="0"/>
          <p:nvPr/>
        </p:nvPicPr>
        <p:blipFill rotWithShape="1">
          <a:blip r:embed="rId3">
            <a:alphaModFix/>
          </a:blip>
          <a:srcRect b="0" l="0" r="0" t="0"/>
          <a:stretch/>
        </p:blipFill>
        <p:spPr>
          <a:xfrm>
            <a:off x="1122326" y="784350"/>
            <a:ext cx="6899350" cy="3574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04fa2702d8_0_290"/>
          <p:cNvSpPr txBox="1"/>
          <p:nvPr>
            <p:ph type="title"/>
          </p:nvPr>
        </p:nvSpPr>
        <p:spPr>
          <a:xfrm>
            <a:off x="1296000" y="567000"/>
            <a:ext cx="7416000" cy="837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
              <a:t>Uitnodiging werkgroepen</a:t>
            </a:r>
            <a:endParaRPr/>
          </a:p>
        </p:txBody>
      </p:sp>
      <p:sp>
        <p:nvSpPr>
          <p:cNvPr id="552" name="Google Shape;552;g204fa2702d8_0_290"/>
          <p:cNvSpPr txBox="1"/>
          <p:nvPr>
            <p:ph idx="1" type="body"/>
          </p:nvPr>
        </p:nvSpPr>
        <p:spPr>
          <a:xfrm>
            <a:off x="1296000" y="1436400"/>
            <a:ext cx="7416000" cy="2754000"/>
          </a:xfrm>
          <a:prstGeom prst="rect">
            <a:avLst/>
          </a:prstGeom>
          <a:noFill/>
          <a:ln>
            <a:noFill/>
          </a:ln>
        </p:spPr>
        <p:txBody>
          <a:bodyPr anchorCtr="0" anchor="t" bIns="0" lIns="91425" spcFirstLastPara="1" rIns="91425" wrap="square" tIns="45700">
            <a:normAutofit lnSpcReduction="10000"/>
          </a:bodyPr>
          <a:lstStyle/>
          <a:p>
            <a:pPr indent="-127000" lvl="0" marL="0" rtl="0" algn="l">
              <a:lnSpc>
                <a:spcPct val="90000"/>
              </a:lnSpc>
              <a:spcBef>
                <a:spcPts val="0"/>
              </a:spcBef>
              <a:spcAft>
                <a:spcPts val="0"/>
              </a:spcAft>
              <a:buClr>
                <a:schemeClr val="dk1"/>
              </a:buClr>
              <a:buSzPts val="2000"/>
              <a:buFont typeface="Arial"/>
              <a:buChar char="•"/>
            </a:pPr>
            <a:r>
              <a:rPr lang="en" sz="2000"/>
              <a:t> Werkgroepen - Case Cultureel Erfgoed:</a:t>
            </a:r>
            <a:endParaRPr/>
          </a:p>
          <a:p>
            <a:pPr indent="-228600" lvl="1" marL="685800" rtl="0" algn="l">
              <a:lnSpc>
                <a:spcPct val="90000"/>
              </a:lnSpc>
              <a:spcBef>
                <a:spcPts val="500"/>
              </a:spcBef>
              <a:spcAft>
                <a:spcPts val="0"/>
              </a:spcAft>
              <a:buClr>
                <a:srgbClr val="7F7F7F"/>
              </a:buClr>
              <a:buSzPts val="1500"/>
              <a:buChar char="•"/>
            </a:pPr>
            <a:r>
              <a:rPr lang="en" sz="2000"/>
              <a:t>1 maart 2023 | 15u - 17u</a:t>
            </a:r>
            <a:endParaRPr/>
          </a:p>
          <a:p>
            <a:pPr indent="-228600" lvl="1" marL="685800" rtl="0" algn="l">
              <a:lnSpc>
                <a:spcPct val="90000"/>
              </a:lnSpc>
              <a:spcBef>
                <a:spcPts val="500"/>
              </a:spcBef>
              <a:spcAft>
                <a:spcPts val="0"/>
              </a:spcAft>
              <a:buClr>
                <a:srgbClr val="7F7F7F"/>
              </a:buClr>
              <a:buSzPts val="1500"/>
              <a:buChar char="•"/>
            </a:pPr>
            <a:r>
              <a:rPr lang="en" sz="2000"/>
              <a:t>15 maart 2023 | 9u - 11u</a:t>
            </a:r>
            <a:endParaRPr/>
          </a:p>
          <a:p>
            <a:pPr indent="0" lvl="0" marL="0" rtl="0" algn="l">
              <a:lnSpc>
                <a:spcPct val="90000"/>
              </a:lnSpc>
              <a:spcBef>
                <a:spcPts val="1000"/>
              </a:spcBef>
              <a:spcAft>
                <a:spcPts val="0"/>
              </a:spcAft>
              <a:buClr>
                <a:schemeClr val="dk1"/>
              </a:buClr>
              <a:buSzPts val="2000"/>
              <a:buNone/>
            </a:pPr>
            <a:r>
              <a:t/>
            </a:r>
            <a:endParaRPr sz="2000"/>
          </a:p>
          <a:p>
            <a:pPr indent="-127000" lvl="0" marL="0" rtl="0" algn="l">
              <a:lnSpc>
                <a:spcPct val="90000"/>
              </a:lnSpc>
              <a:spcBef>
                <a:spcPts val="1000"/>
              </a:spcBef>
              <a:spcAft>
                <a:spcPts val="0"/>
              </a:spcAft>
              <a:buClr>
                <a:schemeClr val="dk1"/>
              </a:buClr>
              <a:buSzPts val="2000"/>
              <a:buFont typeface="Arial"/>
              <a:buChar char="•"/>
            </a:pPr>
            <a:r>
              <a:rPr lang="en" sz="2000"/>
              <a:t> Werkgroepen - Generiek: </a:t>
            </a:r>
            <a:endParaRPr/>
          </a:p>
          <a:p>
            <a:pPr indent="-228600" lvl="1" marL="685800" rtl="0" algn="l">
              <a:lnSpc>
                <a:spcPct val="90000"/>
              </a:lnSpc>
              <a:spcBef>
                <a:spcPts val="500"/>
              </a:spcBef>
              <a:spcAft>
                <a:spcPts val="0"/>
              </a:spcAft>
              <a:buClr>
                <a:srgbClr val="7F7F7F"/>
              </a:buClr>
              <a:buSzPts val="1500"/>
              <a:buChar char="•"/>
            </a:pPr>
            <a:r>
              <a:rPr lang="en" sz="2000"/>
              <a:t>20 April 2023 | 13u - 15u</a:t>
            </a:r>
            <a:endParaRPr/>
          </a:p>
          <a:p>
            <a:pPr indent="-228600" lvl="1" marL="685800" rtl="0" algn="l">
              <a:lnSpc>
                <a:spcPct val="90000"/>
              </a:lnSpc>
              <a:spcBef>
                <a:spcPts val="500"/>
              </a:spcBef>
              <a:spcAft>
                <a:spcPts val="0"/>
              </a:spcAft>
              <a:buClr>
                <a:srgbClr val="7F7F7F"/>
              </a:buClr>
              <a:buSzPts val="1500"/>
              <a:buChar char="•"/>
            </a:pPr>
            <a:r>
              <a:rPr lang="en" sz="2000"/>
              <a:t>5 mei 2023 | 10u - 12u</a:t>
            </a:r>
            <a:endParaRPr/>
          </a:p>
          <a:p>
            <a:pPr indent="0" lvl="0" marL="0" rtl="0" algn="l">
              <a:lnSpc>
                <a:spcPct val="90000"/>
              </a:lnSpc>
              <a:spcBef>
                <a:spcPts val="1000"/>
              </a:spcBef>
              <a:spcAft>
                <a:spcPts val="0"/>
              </a:spcAft>
              <a:buClr>
                <a:schemeClr val="dk1"/>
              </a:buClr>
              <a:buSzPts val="1650"/>
              <a:buFont typeface="Arial"/>
              <a:buNone/>
            </a:pPr>
            <a:r>
              <a:t/>
            </a:r>
            <a:endParaRPr/>
          </a:p>
        </p:txBody>
      </p:sp>
      <p:pic>
        <p:nvPicPr>
          <p:cNvPr descr="Afbeelding met binnen&#10;&#10;Automatisch gegenereerde beschrijving" id="553" name="Google Shape;553;g204fa2702d8_0_290"/>
          <p:cNvPicPr preferRelativeResize="0"/>
          <p:nvPr/>
        </p:nvPicPr>
        <p:blipFill rotWithShape="1">
          <a:blip r:embed="rId3">
            <a:alphaModFix/>
          </a:blip>
          <a:srcRect b="0" l="0" r="0" t="36004"/>
          <a:stretch/>
        </p:blipFill>
        <p:spPr>
          <a:xfrm>
            <a:off x="0" y="3739500"/>
            <a:ext cx="9144000" cy="2061586"/>
          </a:xfrm>
          <a:prstGeom prst="rect">
            <a:avLst/>
          </a:prstGeom>
          <a:noFill/>
          <a:ln>
            <a:noFill/>
          </a:ln>
        </p:spPr>
      </p:pic>
      <p:sp>
        <p:nvSpPr>
          <p:cNvPr id="554" name="Google Shape;554;g204fa2702d8_0_290"/>
          <p:cNvSpPr txBox="1"/>
          <p:nvPr/>
        </p:nvSpPr>
        <p:spPr>
          <a:xfrm>
            <a:off x="6340642" y="5508962"/>
            <a:ext cx="280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900" u="sng">
                <a:solidFill>
                  <a:schemeClr val="dk1"/>
                </a:solidFill>
                <a:latin typeface="Calibri"/>
                <a:ea typeface="Calibri"/>
                <a:cs typeface="Calibri"/>
                <a:sym typeface="Calibri"/>
                <a:hlinkClick r:id="rId4">
                  <a:extLst>
                    <a:ext uri="{A12FA001-AC4F-418D-AE19-62706E023703}">
                      <ahyp:hlinkClr val="tx"/>
                    </a:ext>
                  </a:extLst>
                </a:hlinkClick>
              </a:rPr>
              <a:t>Deze foto</a:t>
            </a:r>
            <a:r>
              <a:rPr lang="en" sz="900">
                <a:solidFill>
                  <a:schemeClr val="dk1"/>
                </a:solidFill>
                <a:latin typeface="Calibri"/>
                <a:ea typeface="Calibri"/>
                <a:cs typeface="Calibri"/>
                <a:sym typeface="Calibri"/>
              </a:rPr>
              <a:t> van Onbekende auteur is gelicentieerd onder </a:t>
            </a:r>
            <a:r>
              <a:rPr lang="en" sz="900" u="sng">
                <a:solidFill>
                  <a:schemeClr val="dk1"/>
                </a:solidFill>
                <a:latin typeface="Calibri"/>
                <a:ea typeface="Calibri"/>
                <a:cs typeface="Calibri"/>
                <a:sym typeface="Calibri"/>
                <a:hlinkClick r:id="rId5">
                  <a:extLst>
                    <a:ext uri="{A12FA001-AC4F-418D-AE19-62706E023703}">
                      <ahyp:hlinkClr val="tx"/>
                    </a:ext>
                  </a:extLst>
                </a:hlinkClick>
              </a:rPr>
              <a:t>CC BY</a:t>
            </a:r>
            <a:endParaRPr sz="9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204fa2702d8_0_13"/>
          <p:cNvSpPr txBox="1"/>
          <p:nvPr>
            <p:ph type="title"/>
          </p:nvPr>
        </p:nvSpPr>
        <p:spPr>
          <a:xfrm>
            <a:off x="971849" y="431140"/>
            <a:ext cx="7679700" cy="859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336699"/>
              </a:buClr>
              <a:buSzPts val="2100"/>
              <a:buFont typeface="Arial"/>
              <a:buNone/>
            </a:pPr>
            <a:r>
              <a:rPr lang="en">
                <a:latin typeface="Arial"/>
                <a:ea typeface="Arial"/>
                <a:cs typeface="Arial"/>
                <a:sym typeface="Arial"/>
              </a:rPr>
              <a:t>DDT ecosystem will </a:t>
            </a:r>
            <a:r>
              <a:rPr lang="en" u="sng">
                <a:latin typeface="Arial"/>
                <a:ea typeface="Arial"/>
                <a:cs typeface="Arial"/>
                <a:sym typeface="Arial"/>
              </a:rPr>
              <a:t>enable functional uses cases</a:t>
            </a:r>
            <a:r>
              <a:rPr lang="en">
                <a:latin typeface="Arial"/>
                <a:ea typeface="Arial"/>
                <a:cs typeface="Arial"/>
                <a:sym typeface="Arial"/>
              </a:rPr>
              <a:t> by support of data exchange on cultural activities</a:t>
            </a:r>
            <a:endParaRPr/>
          </a:p>
        </p:txBody>
      </p:sp>
      <p:pic>
        <p:nvPicPr>
          <p:cNvPr id="560" name="Google Shape;560;g204fa2702d8_0_13"/>
          <p:cNvPicPr preferRelativeResize="0"/>
          <p:nvPr/>
        </p:nvPicPr>
        <p:blipFill rotWithShape="1">
          <a:blip r:embed="rId3">
            <a:alphaModFix/>
          </a:blip>
          <a:srcRect b="0" l="0" r="0" t="0"/>
          <a:stretch/>
        </p:blipFill>
        <p:spPr>
          <a:xfrm>
            <a:off x="2150886" y="992854"/>
            <a:ext cx="5321695" cy="2911100"/>
          </a:xfrm>
          <a:prstGeom prst="rect">
            <a:avLst/>
          </a:prstGeom>
          <a:noFill/>
          <a:ln>
            <a:noFill/>
          </a:ln>
        </p:spPr>
      </p:pic>
      <p:sp>
        <p:nvSpPr>
          <p:cNvPr id="561" name="Google Shape;561;g204fa2702d8_0_13"/>
          <p:cNvSpPr txBox="1"/>
          <p:nvPr/>
        </p:nvSpPr>
        <p:spPr>
          <a:xfrm>
            <a:off x="905247" y="3903955"/>
            <a:ext cx="7791600" cy="9927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00000"/>
              </a:lnSpc>
              <a:spcBef>
                <a:spcPts val="0"/>
              </a:spcBef>
              <a:spcAft>
                <a:spcPts val="0"/>
              </a:spcAft>
              <a:buClr>
                <a:srgbClr val="2F528F"/>
              </a:buClr>
              <a:buSzPts val="1200"/>
              <a:buFont typeface="Arial"/>
              <a:buChar char="•"/>
            </a:pPr>
            <a:r>
              <a:rPr b="0" i="0" lang="en" sz="1200" u="none" cap="none" strike="noStrike">
                <a:solidFill>
                  <a:srgbClr val="2F528F"/>
                </a:solidFill>
                <a:latin typeface="Calibri"/>
                <a:ea typeface="Calibri"/>
                <a:cs typeface="Calibri"/>
                <a:sym typeface="Calibri"/>
              </a:rPr>
              <a:t>DDT Platform is a central component which </a:t>
            </a:r>
            <a:r>
              <a:rPr b="1" i="0" lang="en" sz="1200" u="none" cap="none" strike="noStrike">
                <a:solidFill>
                  <a:srgbClr val="2F528F"/>
                </a:solidFill>
                <a:latin typeface="Calibri"/>
                <a:ea typeface="Calibri"/>
                <a:cs typeface="Calibri"/>
                <a:sym typeface="Calibri"/>
              </a:rPr>
              <a:t>transforms &amp; exchanges data </a:t>
            </a:r>
            <a:r>
              <a:rPr b="0" i="0" lang="en" sz="1200" u="none" cap="none" strike="noStrike">
                <a:solidFill>
                  <a:srgbClr val="2F528F"/>
                </a:solidFill>
                <a:latin typeface="Calibri"/>
                <a:ea typeface="Calibri"/>
                <a:cs typeface="Calibri"/>
                <a:sym typeface="Calibri"/>
              </a:rPr>
              <a:t>between data providers and data consumers</a:t>
            </a:r>
            <a:endParaRPr sz="1100"/>
          </a:p>
          <a:p>
            <a:pPr indent="-215900" lvl="0" marL="215900" marR="0" rtl="0" algn="l">
              <a:lnSpc>
                <a:spcPct val="100000"/>
              </a:lnSpc>
              <a:spcBef>
                <a:spcPts val="0"/>
              </a:spcBef>
              <a:spcAft>
                <a:spcPts val="0"/>
              </a:spcAft>
              <a:buClr>
                <a:srgbClr val="2F528F"/>
              </a:buClr>
              <a:buSzPts val="1200"/>
              <a:buFont typeface="Arial"/>
              <a:buChar char="•"/>
            </a:pPr>
            <a:r>
              <a:rPr b="1" i="0" lang="en" sz="1200" u="none" cap="none" strike="noStrike">
                <a:solidFill>
                  <a:srgbClr val="2F528F"/>
                </a:solidFill>
                <a:latin typeface="Calibri"/>
                <a:ea typeface="Calibri"/>
                <a:cs typeface="Calibri"/>
                <a:sym typeface="Calibri"/>
              </a:rPr>
              <a:t>Open ecosystem </a:t>
            </a:r>
            <a:r>
              <a:rPr b="0" i="0" lang="en" sz="1200" u="none" cap="none" strike="noStrike">
                <a:solidFill>
                  <a:srgbClr val="2F528F"/>
                </a:solidFill>
                <a:latin typeface="Calibri"/>
                <a:ea typeface="Calibri"/>
                <a:cs typeface="Calibri"/>
                <a:sym typeface="Calibri"/>
              </a:rPr>
              <a:t>allows integration of other existing &amp; new products on input and output side</a:t>
            </a:r>
            <a:endParaRPr sz="1100"/>
          </a:p>
          <a:p>
            <a:pPr indent="-215900" lvl="0" marL="215900" marR="0" rtl="0" algn="l">
              <a:lnSpc>
                <a:spcPct val="100000"/>
              </a:lnSpc>
              <a:spcBef>
                <a:spcPts val="0"/>
              </a:spcBef>
              <a:spcAft>
                <a:spcPts val="0"/>
              </a:spcAft>
              <a:buClr>
                <a:srgbClr val="2F528F"/>
              </a:buClr>
              <a:buSzPts val="1200"/>
              <a:buFont typeface="Arial"/>
              <a:buChar char="•"/>
            </a:pPr>
            <a:r>
              <a:rPr b="0" i="0" lang="en" sz="1200" u="none" cap="none" strike="noStrike">
                <a:solidFill>
                  <a:srgbClr val="2F528F"/>
                </a:solidFill>
                <a:latin typeface="Calibri"/>
                <a:ea typeface="Calibri"/>
                <a:cs typeface="Calibri"/>
                <a:sym typeface="Calibri"/>
              </a:rPr>
              <a:t>An </a:t>
            </a:r>
            <a:r>
              <a:rPr b="0" i="0" lang="en" sz="1200" u="sng" cap="none" strike="noStrike">
                <a:solidFill>
                  <a:srgbClr val="2F528F"/>
                </a:solidFill>
                <a:latin typeface="Calibri"/>
                <a:ea typeface="Calibri"/>
                <a:cs typeface="Calibri"/>
                <a:sym typeface="Calibri"/>
                <a:hlinkClick r:id="rId4">
                  <a:extLst>
                    <a:ext uri="{A12FA001-AC4F-418D-AE19-62706E023703}">
                      <ahyp:hlinkClr val="tx"/>
                    </a:ext>
                  </a:extLst>
                </a:hlinkClick>
              </a:rPr>
              <a:t>OSLO data exchange </a:t>
            </a:r>
            <a:r>
              <a:rPr b="0" i="0" lang="en" sz="1200" u="none" cap="none" strike="noStrike">
                <a:solidFill>
                  <a:srgbClr val="2F528F"/>
                </a:solidFill>
                <a:latin typeface="Calibri"/>
                <a:ea typeface="Calibri"/>
                <a:cs typeface="Calibri"/>
                <a:sym typeface="Calibri"/>
              </a:rPr>
              <a:t>standard supports the data exchange</a:t>
            </a:r>
            <a:endParaRPr sz="1100"/>
          </a:p>
          <a:p>
            <a:pPr indent="-215900" lvl="1" marL="558800" marR="0" rtl="0" algn="l">
              <a:spcBef>
                <a:spcPts val="0"/>
              </a:spcBef>
              <a:spcAft>
                <a:spcPts val="0"/>
              </a:spcAft>
              <a:buClr>
                <a:srgbClr val="2F528F"/>
              </a:buClr>
              <a:buSzPts val="1200"/>
              <a:buFont typeface="Arial"/>
              <a:buChar char="•"/>
            </a:pPr>
            <a:r>
              <a:rPr b="0" i="0" lang="en" sz="1200" u="none" cap="none" strike="noStrike">
                <a:solidFill>
                  <a:srgbClr val="2F528F"/>
                </a:solidFill>
                <a:latin typeface="Calibri"/>
                <a:ea typeface="Calibri"/>
                <a:cs typeface="Calibri"/>
                <a:sym typeface="Calibri"/>
              </a:rPr>
              <a:t>Semantic definition on conceptual interpretation</a:t>
            </a:r>
            <a:endParaRPr b="0" i="0" sz="1200" u="none" cap="none" strike="noStrike">
              <a:solidFill>
                <a:srgbClr val="2F528F"/>
              </a:solidFill>
              <a:latin typeface="Calibri"/>
              <a:ea typeface="Calibri"/>
              <a:cs typeface="Calibri"/>
              <a:sym typeface="Calibri"/>
            </a:endParaRPr>
          </a:p>
          <a:p>
            <a:pPr indent="-215900" lvl="1" marL="558800" marR="0" rtl="0" algn="l">
              <a:spcBef>
                <a:spcPts val="0"/>
              </a:spcBef>
              <a:spcAft>
                <a:spcPts val="0"/>
              </a:spcAft>
              <a:buClr>
                <a:srgbClr val="2F528F"/>
              </a:buClr>
              <a:buSzPts val="1200"/>
              <a:buFont typeface="Arial"/>
              <a:buChar char="•"/>
            </a:pPr>
            <a:r>
              <a:rPr b="0" i="0" lang="en" sz="1200" u="none" cap="none" strike="noStrike">
                <a:solidFill>
                  <a:srgbClr val="2F528F"/>
                </a:solidFill>
                <a:latin typeface="Calibri"/>
                <a:ea typeface="Calibri"/>
                <a:cs typeface="Calibri"/>
                <a:sym typeface="Calibri"/>
              </a:rPr>
              <a:t>Technical definition on the technical exchange format</a:t>
            </a:r>
            <a:endParaRPr sz="1100"/>
          </a:p>
        </p:txBody>
      </p:sp>
      <p:cxnSp>
        <p:nvCxnSpPr>
          <p:cNvPr id="562" name="Google Shape;562;g204fa2702d8_0_13"/>
          <p:cNvCxnSpPr/>
          <p:nvPr/>
        </p:nvCxnSpPr>
        <p:spPr>
          <a:xfrm>
            <a:off x="828892" y="3938165"/>
            <a:ext cx="0" cy="930000"/>
          </a:xfrm>
          <a:prstGeom prst="straightConnector1">
            <a:avLst/>
          </a:prstGeom>
          <a:noFill/>
          <a:ln cap="flat" cmpd="sng" w="38100">
            <a:solidFill>
              <a:srgbClr val="2F528F"/>
            </a:solidFill>
            <a:prstDash val="solid"/>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8"/>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8"/>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Overzicht issues &amp; aanpassingen</a:t>
            </a:r>
            <a:endParaRPr b="1" i="0" sz="3700" u="none" cap="none" strike="noStrike">
              <a:solidFill>
                <a:srgbClr val="000000"/>
              </a:solidFill>
              <a:latin typeface="Arial"/>
              <a:ea typeface="Arial"/>
              <a:cs typeface="Arial"/>
              <a:sym typeface="Arial"/>
            </a:endParaRPr>
          </a:p>
        </p:txBody>
      </p:sp>
      <p:pic>
        <p:nvPicPr>
          <p:cNvPr id="570" name="Google Shape;570;p8"/>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Overzicht van de aanpassingen</a:t>
            </a:r>
            <a:endParaRPr b="0" i="0" sz="3000" u="none" cap="none" strike="noStrike">
              <a:solidFill>
                <a:srgbClr val="000000"/>
              </a:solidFill>
              <a:latin typeface="Arial"/>
              <a:ea typeface="Arial"/>
              <a:cs typeface="Arial"/>
              <a:sym typeface="Arial"/>
            </a:endParaRPr>
          </a:p>
        </p:txBody>
      </p:sp>
      <p:sp>
        <p:nvSpPr>
          <p:cNvPr id="576" name="Google Shape;576;p13"/>
          <p:cNvSpPr txBox="1"/>
          <p:nvPr/>
        </p:nvSpPr>
        <p:spPr>
          <a:xfrm>
            <a:off x="704850" y="1208325"/>
            <a:ext cx="7886700" cy="24780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rgbClr val="000000"/>
              </a:buClr>
              <a:buSzPts val="1500"/>
              <a:buFont typeface="Arial"/>
              <a:buChar char="●"/>
            </a:pPr>
            <a:r>
              <a:rPr lang="en" sz="1500"/>
              <a:t>Meta</a:t>
            </a:r>
            <a:endParaRPr sz="1500"/>
          </a:p>
          <a:p>
            <a:pPr indent="-323850" lvl="0" marL="457200" marR="0" rtl="0" algn="l">
              <a:lnSpc>
                <a:spcPct val="150000"/>
              </a:lnSpc>
              <a:spcBef>
                <a:spcPts val="0"/>
              </a:spcBef>
              <a:spcAft>
                <a:spcPts val="0"/>
              </a:spcAft>
              <a:buSzPts val="1500"/>
              <a:buChar char="●"/>
            </a:pPr>
            <a:r>
              <a:rPr lang="en" sz="1500"/>
              <a:t>Verduidelijking model</a:t>
            </a:r>
            <a:endParaRPr sz="1500"/>
          </a:p>
          <a:p>
            <a:pPr indent="-323850" lvl="0" marL="457200" marR="0" rtl="0" algn="l">
              <a:lnSpc>
                <a:spcPct val="150000"/>
              </a:lnSpc>
              <a:spcBef>
                <a:spcPts val="0"/>
              </a:spcBef>
              <a:spcAft>
                <a:spcPts val="0"/>
              </a:spcAft>
              <a:buSzPts val="1500"/>
              <a:buChar char="●"/>
            </a:pPr>
            <a:r>
              <a:rPr lang="en" sz="1500"/>
              <a:t>Associatieklassen</a:t>
            </a:r>
            <a:endParaRPr sz="1500"/>
          </a:p>
          <a:p>
            <a:pPr indent="-323850" lvl="0" marL="457200" marR="0" rtl="0" algn="l">
              <a:lnSpc>
                <a:spcPct val="150000"/>
              </a:lnSpc>
              <a:spcBef>
                <a:spcPts val="0"/>
              </a:spcBef>
              <a:spcAft>
                <a:spcPts val="0"/>
              </a:spcAft>
              <a:buSzPts val="1500"/>
              <a:buChar char="●"/>
            </a:pPr>
            <a:r>
              <a:rPr lang="en" sz="1500"/>
              <a:t>Uitbreidingen/andere aanpassingen model</a:t>
            </a:r>
            <a:endParaRPr sz="1500"/>
          </a:p>
          <a:p>
            <a:pPr indent="-323850" lvl="0" marL="457200" marR="0" rtl="0" algn="l">
              <a:lnSpc>
                <a:spcPct val="150000"/>
              </a:lnSpc>
              <a:spcBef>
                <a:spcPts val="0"/>
              </a:spcBef>
              <a:spcAft>
                <a:spcPts val="0"/>
              </a:spcAft>
              <a:buSzPts val="1500"/>
              <a:buChar char="●"/>
            </a:pPr>
            <a:r>
              <a:rPr lang="en" sz="1500"/>
              <a:t>Enumeraties</a:t>
            </a:r>
            <a:endParaRPr sz="1500"/>
          </a:p>
          <a:p>
            <a:pPr indent="-323850" lvl="0" marL="457200" marR="0" rtl="0" algn="l">
              <a:lnSpc>
                <a:spcPct val="150000"/>
              </a:lnSpc>
              <a:spcBef>
                <a:spcPts val="0"/>
              </a:spcBef>
              <a:spcAft>
                <a:spcPts val="0"/>
              </a:spcAft>
              <a:buSzPts val="1500"/>
              <a:buChar char="●"/>
            </a:pPr>
            <a:r>
              <a:rPr lang="en" sz="1500"/>
              <a:t>Out of scope</a:t>
            </a:r>
            <a:endParaRPr sz="1500"/>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22"/>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2"/>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2"/>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Publicatie</a:t>
            </a:r>
            <a:endParaRPr b="1" i="0" sz="3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Data.vlaanderen</a:t>
            </a:r>
            <a:endParaRPr b="1" i="0" sz="3700" u="none" cap="none" strike="noStrike">
              <a:solidFill>
                <a:srgbClr val="000000"/>
              </a:solidFill>
              <a:latin typeface="Arial"/>
              <a:ea typeface="Arial"/>
              <a:cs typeface="Arial"/>
              <a:sym typeface="Arial"/>
            </a:endParaRPr>
          </a:p>
        </p:txBody>
      </p:sp>
      <p:pic>
        <p:nvPicPr>
          <p:cNvPr id="584" name="Google Shape;584;p22"/>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
        <p:nvSpPr>
          <p:cNvPr id="585" name="Google Shape;585;p22"/>
          <p:cNvSpPr txBox="1"/>
          <p:nvPr/>
        </p:nvSpPr>
        <p:spPr>
          <a:xfrm>
            <a:off x="1193475" y="3123375"/>
            <a:ext cx="5624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u="sng">
                <a:solidFill>
                  <a:schemeClr val="hlink"/>
                </a:solidFill>
                <a:hlinkClick r:id="rId4"/>
              </a:rPr>
              <a:t>https://test.data.vlaanderen.be/doc/applicatieprofiel/doelgericht-digitaal-transformeren/ontwerpstandaard/2021-10-01</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2022146001a_0_0"/>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2022146001a_0_0"/>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2022146001a_0_0"/>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Meta-niveau</a:t>
            </a:r>
            <a:endParaRPr b="1" i="0" sz="3700" u="none" cap="none" strike="noStrike">
              <a:solidFill>
                <a:srgbClr val="000000"/>
              </a:solidFill>
              <a:latin typeface="Arial"/>
              <a:ea typeface="Arial"/>
              <a:cs typeface="Arial"/>
              <a:sym typeface="Arial"/>
            </a:endParaRPr>
          </a:p>
        </p:txBody>
      </p:sp>
      <p:pic>
        <p:nvPicPr>
          <p:cNvPr id="593" name="Google Shape;593;g2022146001a_0_0"/>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181efebbf45_0_8"/>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#29 Naamsverandering</a:t>
            </a:r>
            <a:endParaRPr sz="2600"/>
          </a:p>
        </p:txBody>
      </p:sp>
      <p:sp>
        <p:nvSpPr>
          <p:cNvPr id="599" name="Google Shape;599;g181efebbf45_0_8"/>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Doelgericht Digitaal Transformeren denkt onvoldoende de inhoudelijke lading</a:t>
            </a:r>
            <a:endParaRPr sz="1900"/>
          </a:p>
          <a:p>
            <a:pPr indent="0" lvl="0" marL="0" rtl="0" algn="l">
              <a:spcBef>
                <a:spcPts val="300"/>
              </a:spcBef>
              <a:spcAft>
                <a:spcPts val="0"/>
              </a:spcAft>
              <a:buNone/>
            </a:pPr>
            <a:r>
              <a:rPr b="1" lang="en" sz="1900"/>
              <a:t>Voorstel:</a:t>
            </a:r>
            <a:endParaRPr b="1" sz="1900"/>
          </a:p>
          <a:p>
            <a:pPr indent="-335280" lvl="0" marL="457200" rtl="0" algn="l">
              <a:spcBef>
                <a:spcPts val="300"/>
              </a:spcBef>
              <a:spcAft>
                <a:spcPts val="0"/>
              </a:spcAft>
              <a:buSzPts val="1680"/>
              <a:buChar char="•"/>
            </a:pPr>
            <a:r>
              <a:rPr lang="en" sz="1900"/>
              <a:t>Verandering van DDT naar ‘Cultuurparticipatie’</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04fa2702d8_0_396"/>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#29 Naamsverandering</a:t>
            </a:r>
            <a:endParaRPr sz="2600"/>
          </a:p>
        </p:txBody>
      </p:sp>
      <p:sp>
        <p:nvSpPr>
          <p:cNvPr id="605" name="Google Shape;605;g204fa2702d8_0_396"/>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Aanbieder niet generiek genoeg</a:t>
            </a:r>
            <a:endParaRPr sz="1900"/>
          </a:p>
          <a:p>
            <a:pPr indent="0" lvl="0" marL="0" rtl="0" algn="l">
              <a:spcBef>
                <a:spcPts val="300"/>
              </a:spcBef>
              <a:spcAft>
                <a:spcPts val="0"/>
              </a:spcAft>
              <a:buNone/>
            </a:pPr>
            <a:r>
              <a:rPr b="1" lang="en" sz="1900"/>
              <a:t>Voorstel:</a:t>
            </a:r>
            <a:endParaRPr b="1" sz="1900"/>
          </a:p>
          <a:p>
            <a:pPr indent="-335280" lvl="0" marL="457200" rtl="0" algn="l">
              <a:spcBef>
                <a:spcPts val="300"/>
              </a:spcBef>
              <a:spcAft>
                <a:spcPts val="0"/>
              </a:spcAft>
              <a:buSzPts val="1680"/>
              <a:buChar char="•"/>
            </a:pPr>
            <a:r>
              <a:rPr lang="en" sz="1900"/>
              <a:t>Verandering van Aanbieder naar Organisator</a:t>
            </a:r>
            <a:endParaRPr sz="1900"/>
          </a:p>
        </p:txBody>
      </p:sp>
      <p:pic>
        <p:nvPicPr>
          <p:cNvPr id="606" name="Google Shape;606;g204fa2702d8_0_396"/>
          <p:cNvPicPr preferRelativeResize="0"/>
          <p:nvPr/>
        </p:nvPicPr>
        <p:blipFill>
          <a:blip r:embed="rId3">
            <a:alphaModFix/>
          </a:blip>
          <a:stretch>
            <a:fillRect/>
          </a:stretch>
        </p:blipFill>
        <p:spPr>
          <a:xfrm>
            <a:off x="6348624" y="1436400"/>
            <a:ext cx="2255375" cy="297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Doel van vandaag</a:t>
            </a:r>
            <a:endParaRPr b="1" i="0" sz="3000" u="none" cap="none" strike="noStrike">
              <a:solidFill>
                <a:srgbClr val="000000"/>
              </a:solidFill>
              <a:latin typeface="Arial"/>
              <a:ea typeface="Arial"/>
              <a:cs typeface="Arial"/>
              <a:sym typeface="Arial"/>
            </a:endParaRPr>
          </a:p>
        </p:txBody>
      </p:sp>
      <p:sp>
        <p:nvSpPr>
          <p:cNvPr id="409" name="Google Shape;409;p2"/>
          <p:cNvSpPr/>
          <p:nvPr/>
        </p:nvSpPr>
        <p:spPr>
          <a:xfrm>
            <a:off x="684100" y="1162551"/>
            <a:ext cx="8073600" cy="738300"/>
          </a:xfrm>
          <a:prstGeom prst="rect">
            <a:avLst/>
          </a:prstGeom>
          <a:solidFill>
            <a:srgbClr val="EFEFEF"/>
          </a:solid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Arial"/>
                <a:ea typeface="Arial"/>
                <a:cs typeface="Arial"/>
                <a:sym typeface="Arial"/>
              </a:rPr>
              <a:t>Voorstelling van </a:t>
            </a:r>
            <a:r>
              <a:rPr b="1" lang="en" sz="1500">
                <a:solidFill>
                  <a:schemeClr val="dk1"/>
                </a:solidFill>
              </a:rPr>
              <a:t>het herwerkte model na publieke review</a:t>
            </a:r>
            <a:endParaRPr b="0" i="0" sz="1500" u="none" cap="none" strike="noStrike">
              <a:solidFill>
                <a:srgbClr val="000000"/>
              </a:solidFill>
              <a:latin typeface="Arial"/>
              <a:ea typeface="Arial"/>
              <a:cs typeface="Arial"/>
              <a:sym typeface="Arial"/>
            </a:endParaRPr>
          </a:p>
        </p:txBody>
      </p:sp>
      <p:sp>
        <p:nvSpPr>
          <p:cNvPr id="410" name="Google Shape;410;p2"/>
          <p:cNvSpPr/>
          <p:nvPr/>
        </p:nvSpPr>
        <p:spPr>
          <a:xfrm>
            <a:off x="6046300" y="3326000"/>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373636"/>
                </a:solidFill>
              </a:rPr>
              <a:t>Laatste feedback en volgende stappen</a:t>
            </a:r>
            <a:endParaRPr b="0" i="0" sz="1400" u="none" cap="none" strike="noStrike">
              <a:solidFill>
                <a:srgbClr val="000000"/>
              </a:solidFill>
              <a:latin typeface="Arial"/>
              <a:ea typeface="Arial"/>
              <a:cs typeface="Arial"/>
              <a:sym typeface="Arial"/>
            </a:endParaRPr>
          </a:p>
        </p:txBody>
      </p:sp>
      <p:grpSp>
        <p:nvGrpSpPr>
          <p:cNvPr id="411" name="Google Shape;411;p2"/>
          <p:cNvGrpSpPr/>
          <p:nvPr/>
        </p:nvGrpSpPr>
        <p:grpSpPr>
          <a:xfrm>
            <a:off x="7097228" y="2735872"/>
            <a:ext cx="457150" cy="457157"/>
            <a:chOff x="4143375" y="39688"/>
            <a:chExt cx="1338263" cy="1339849"/>
          </a:xfrm>
        </p:grpSpPr>
        <p:sp>
          <p:nvSpPr>
            <p:cNvPr id="412" name="Google Shape;412;p2"/>
            <p:cNvSpPr/>
            <p:nvPr/>
          </p:nvSpPr>
          <p:spPr>
            <a:xfrm>
              <a:off x="4143375" y="39688"/>
              <a:ext cx="1338263" cy="1339849"/>
            </a:xfrm>
            <a:custGeom>
              <a:rect b="b" l="l" r="r" t="t"/>
              <a:pathLst>
                <a:path extrusionOk="0" h="576" w="576">
                  <a:moveTo>
                    <a:pt x="0" y="0"/>
                  </a:moveTo>
                  <a:cubicBezTo>
                    <a:pt x="0" y="576"/>
                    <a:pt x="0" y="576"/>
                    <a:pt x="0" y="576"/>
                  </a:cubicBezTo>
                  <a:cubicBezTo>
                    <a:pt x="179" y="576"/>
                    <a:pt x="179" y="576"/>
                    <a:pt x="179" y="576"/>
                  </a:cubicBezTo>
                  <a:cubicBezTo>
                    <a:pt x="179" y="411"/>
                    <a:pt x="179" y="411"/>
                    <a:pt x="179" y="411"/>
                  </a:cubicBezTo>
                  <a:cubicBezTo>
                    <a:pt x="174" y="407"/>
                    <a:pt x="174" y="407"/>
                    <a:pt x="174" y="407"/>
                  </a:cubicBezTo>
                  <a:cubicBezTo>
                    <a:pt x="130" y="375"/>
                    <a:pt x="104" y="324"/>
                    <a:pt x="104" y="270"/>
                  </a:cubicBezTo>
                  <a:cubicBezTo>
                    <a:pt x="104" y="191"/>
                    <a:pt x="166" y="120"/>
                    <a:pt x="248" y="104"/>
                  </a:cubicBezTo>
                  <a:cubicBezTo>
                    <a:pt x="248" y="104"/>
                    <a:pt x="263" y="100"/>
                    <a:pt x="285" y="100"/>
                  </a:cubicBezTo>
                  <a:cubicBezTo>
                    <a:pt x="311" y="100"/>
                    <a:pt x="329" y="105"/>
                    <a:pt x="329" y="105"/>
                  </a:cubicBezTo>
                  <a:cubicBezTo>
                    <a:pt x="420" y="126"/>
                    <a:pt x="448" y="216"/>
                    <a:pt x="478" y="311"/>
                  </a:cubicBezTo>
                  <a:cubicBezTo>
                    <a:pt x="481" y="320"/>
                    <a:pt x="484" y="329"/>
                    <a:pt x="486" y="337"/>
                  </a:cubicBezTo>
                  <a:cubicBezTo>
                    <a:pt x="435" y="337"/>
                    <a:pt x="435" y="337"/>
                    <a:pt x="435" y="337"/>
                  </a:cubicBezTo>
                  <a:cubicBezTo>
                    <a:pt x="435" y="406"/>
                    <a:pt x="435" y="406"/>
                    <a:pt x="435" y="406"/>
                  </a:cubicBezTo>
                  <a:cubicBezTo>
                    <a:pt x="435" y="430"/>
                    <a:pt x="415" y="450"/>
                    <a:pt x="391" y="450"/>
                  </a:cubicBezTo>
                  <a:cubicBezTo>
                    <a:pt x="341" y="450"/>
                    <a:pt x="341" y="450"/>
                    <a:pt x="341" y="450"/>
                  </a:cubicBezTo>
                  <a:cubicBezTo>
                    <a:pt x="341" y="576"/>
                    <a:pt x="341" y="576"/>
                    <a:pt x="341" y="576"/>
                  </a:cubicBezTo>
                  <a:cubicBezTo>
                    <a:pt x="576" y="576"/>
                    <a:pt x="576" y="576"/>
                    <a:pt x="576" y="576"/>
                  </a:cubicBezTo>
                  <a:cubicBezTo>
                    <a:pt x="576" y="0"/>
                    <a:pt x="576" y="0"/>
                    <a:pt x="576" y="0"/>
                  </a:cubicBezTo>
                  <a:lnTo>
                    <a:pt x="0" y="0"/>
                  </a:lnTo>
                  <a:close/>
                  <a:moveTo>
                    <a:pt x="551" y="551"/>
                  </a:moveTo>
                  <a:cubicBezTo>
                    <a:pt x="366" y="551"/>
                    <a:pt x="366" y="551"/>
                    <a:pt x="366" y="551"/>
                  </a:cubicBezTo>
                  <a:cubicBezTo>
                    <a:pt x="366" y="474"/>
                    <a:pt x="366" y="474"/>
                    <a:pt x="366" y="474"/>
                  </a:cubicBezTo>
                  <a:cubicBezTo>
                    <a:pt x="391" y="474"/>
                    <a:pt x="391" y="474"/>
                    <a:pt x="391" y="474"/>
                  </a:cubicBezTo>
                  <a:cubicBezTo>
                    <a:pt x="429" y="474"/>
                    <a:pt x="460" y="444"/>
                    <a:pt x="460" y="406"/>
                  </a:cubicBezTo>
                  <a:cubicBezTo>
                    <a:pt x="460" y="362"/>
                    <a:pt x="460" y="362"/>
                    <a:pt x="460" y="362"/>
                  </a:cubicBezTo>
                  <a:cubicBezTo>
                    <a:pt x="490" y="362"/>
                    <a:pt x="490" y="362"/>
                    <a:pt x="490" y="362"/>
                  </a:cubicBezTo>
                  <a:cubicBezTo>
                    <a:pt x="497" y="362"/>
                    <a:pt x="504" y="359"/>
                    <a:pt x="508" y="353"/>
                  </a:cubicBezTo>
                  <a:cubicBezTo>
                    <a:pt x="512" y="348"/>
                    <a:pt x="513" y="340"/>
                    <a:pt x="511" y="334"/>
                  </a:cubicBezTo>
                  <a:cubicBezTo>
                    <a:pt x="508" y="324"/>
                    <a:pt x="505" y="314"/>
                    <a:pt x="502" y="304"/>
                  </a:cubicBezTo>
                  <a:cubicBezTo>
                    <a:pt x="470" y="204"/>
                    <a:pt x="438" y="102"/>
                    <a:pt x="329" y="80"/>
                  </a:cubicBezTo>
                  <a:cubicBezTo>
                    <a:pt x="329" y="80"/>
                    <a:pt x="310" y="75"/>
                    <a:pt x="290" y="75"/>
                  </a:cubicBezTo>
                  <a:cubicBezTo>
                    <a:pt x="269" y="75"/>
                    <a:pt x="248" y="79"/>
                    <a:pt x="248" y="79"/>
                  </a:cubicBezTo>
                  <a:cubicBezTo>
                    <a:pt x="153" y="96"/>
                    <a:pt x="80" y="178"/>
                    <a:pt x="80" y="270"/>
                  </a:cubicBezTo>
                  <a:cubicBezTo>
                    <a:pt x="80" y="330"/>
                    <a:pt x="107" y="387"/>
                    <a:pt x="154" y="423"/>
                  </a:cubicBezTo>
                  <a:cubicBezTo>
                    <a:pt x="154" y="551"/>
                    <a:pt x="154" y="551"/>
                    <a:pt x="154" y="551"/>
                  </a:cubicBezTo>
                  <a:cubicBezTo>
                    <a:pt x="25" y="551"/>
                    <a:pt x="25" y="551"/>
                    <a:pt x="25" y="551"/>
                  </a:cubicBezTo>
                  <a:cubicBezTo>
                    <a:pt x="25" y="24"/>
                    <a:pt x="25" y="24"/>
                    <a:pt x="25" y="24"/>
                  </a:cubicBezTo>
                  <a:cubicBezTo>
                    <a:pt x="551" y="24"/>
                    <a:pt x="551" y="24"/>
                    <a:pt x="551" y="24"/>
                  </a:cubicBezTo>
                  <a:lnTo>
                    <a:pt x="551" y="551"/>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3" name="Google Shape;413;p2"/>
            <p:cNvSpPr/>
            <p:nvPr/>
          </p:nvSpPr>
          <p:spPr>
            <a:xfrm>
              <a:off x="4438650" y="474663"/>
              <a:ext cx="339725" cy="339725"/>
            </a:xfrm>
            <a:custGeom>
              <a:rect b="b" l="l" r="r" t="t"/>
              <a:pathLst>
                <a:path extrusionOk="0" h="146" w="146">
                  <a:moveTo>
                    <a:pt x="128" y="56"/>
                  </a:moveTo>
                  <a:cubicBezTo>
                    <a:pt x="143" y="47"/>
                    <a:pt x="143" y="47"/>
                    <a:pt x="143" y="47"/>
                  </a:cubicBezTo>
                  <a:cubicBezTo>
                    <a:pt x="131" y="26"/>
                    <a:pt x="131" y="26"/>
                    <a:pt x="131" y="26"/>
                  </a:cubicBezTo>
                  <a:cubicBezTo>
                    <a:pt x="116" y="35"/>
                    <a:pt x="116" y="35"/>
                    <a:pt x="116" y="35"/>
                  </a:cubicBezTo>
                  <a:cubicBezTo>
                    <a:pt x="115" y="34"/>
                    <a:pt x="114" y="32"/>
                    <a:pt x="112" y="31"/>
                  </a:cubicBezTo>
                  <a:cubicBezTo>
                    <a:pt x="121" y="17"/>
                    <a:pt x="121" y="17"/>
                    <a:pt x="121" y="17"/>
                  </a:cubicBezTo>
                  <a:cubicBezTo>
                    <a:pt x="100" y="4"/>
                    <a:pt x="100" y="4"/>
                    <a:pt x="100" y="4"/>
                  </a:cubicBezTo>
                  <a:cubicBezTo>
                    <a:pt x="91" y="19"/>
                    <a:pt x="91" y="19"/>
                    <a:pt x="91" y="19"/>
                  </a:cubicBezTo>
                  <a:cubicBezTo>
                    <a:pt x="89" y="18"/>
                    <a:pt x="87" y="17"/>
                    <a:pt x="85" y="17"/>
                  </a:cubicBezTo>
                  <a:cubicBezTo>
                    <a:pt x="85" y="0"/>
                    <a:pt x="85" y="0"/>
                    <a:pt x="85" y="0"/>
                  </a:cubicBezTo>
                  <a:cubicBezTo>
                    <a:pt x="61" y="0"/>
                    <a:pt x="61" y="0"/>
                    <a:pt x="61" y="0"/>
                  </a:cubicBezTo>
                  <a:cubicBezTo>
                    <a:pt x="61" y="17"/>
                    <a:pt x="61" y="17"/>
                    <a:pt x="61" y="17"/>
                  </a:cubicBezTo>
                  <a:cubicBezTo>
                    <a:pt x="58" y="17"/>
                    <a:pt x="56" y="18"/>
                    <a:pt x="53" y="19"/>
                  </a:cubicBezTo>
                  <a:cubicBezTo>
                    <a:pt x="44" y="5"/>
                    <a:pt x="44" y="5"/>
                    <a:pt x="44" y="5"/>
                  </a:cubicBezTo>
                  <a:cubicBezTo>
                    <a:pt x="23" y="18"/>
                    <a:pt x="23" y="18"/>
                    <a:pt x="23" y="18"/>
                  </a:cubicBezTo>
                  <a:cubicBezTo>
                    <a:pt x="32" y="32"/>
                    <a:pt x="32" y="32"/>
                    <a:pt x="32" y="32"/>
                  </a:cubicBezTo>
                  <a:cubicBezTo>
                    <a:pt x="32" y="33"/>
                    <a:pt x="31" y="34"/>
                    <a:pt x="31" y="34"/>
                  </a:cubicBezTo>
                  <a:cubicBezTo>
                    <a:pt x="16" y="25"/>
                    <a:pt x="16" y="25"/>
                    <a:pt x="16" y="25"/>
                  </a:cubicBezTo>
                  <a:cubicBezTo>
                    <a:pt x="3" y="47"/>
                    <a:pt x="3" y="47"/>
                    <a:pt x="3" y="47"/>
                  </a:cubicBezTo>
                  <a:cubicBezTo>
                    <a:pt x="18" y="55"/>
                    <a:pt x="18" y="55"/>
                    <a:pt x="18" y="55"/>
                  </a:cubicBezTo>
                  <a:cubicBezTo>
                    <a:pt x="18" y="57"/>
                    <a:pt x="17" y="59"/>
                    <a:pt x="17" y="61"/>
                  </a:cubicBezTo>
                  <a:cubicBezTo>
                    <a:pt x="0" y="61"/>
                    <a:pt x="0" y="61"/>
                    <a:pt x="0" y="61"/>
                  </a:cubicBezTo>
                  <a:cubicBezTo>
                    <a:pt x="0" y="85"/>
                    <a:pt x="0" y="85"/>
                    <a:pt x="0" y="85"/>
                  </a:cubicBezTo>
                  <a:cubicBezTo>
                    <a:pt x="17" y="85"/>
                    <a:pt x="17" y="85"/>
                    <a:pt x="17" y="85"/>
                  </a:cubicBezTo>
                  <a:cubicBezTo>
                    <a:pt x="17" y="87"/>
                    <a:pt x="18" y="88"/>
                    <a:pt x="18" y="90"/>
                  </a:cubicBezTo>
                  <a:cubicBezTo>
                    <a:pt x="3" y="98"/>
                    <a:pt x="3" y="98"/>
                    <a:pt x="3" y="98"/>
                  </a:cubicBezTo>
                  <a:cubicBezTo>
                    <a:pt x="15" y="120"/>
                    <a:pt x="15" y="120"/>
                    <a:pt x="15" y="120"/>
                  </a:cubicBezTo>
                  <a:cubicBezTo>
                    <a:pt x="30" y="111"/>
                    <a:pt x="30" y="111"/>
                    <a:pt x="30" y="111"/>
                  </a:cubicBezTo>
                  <a:cubicBezTo>
                    <a:pt x="31" y="112"/>
                    <a:pt x="32" y="113"/>
                    <a:pt x="33" y="114"/>
                  </a:cubicBezTo>
                  <a:cubicBezTo>
                    <a:pt x="24" y="129"/>
                    <a:pt x="24" y="129"/>
                    <a:pt x="24" y="129"/>
                  </a:cubicBezTo>
                  <a:cubicBezTo>
                    <a:pt x="45" y="142"/>
                    <a:pt x="45" y="142"/>
                    <a:pt x="45" y="142"/>
                  </a:cubicBezTo>
                  <a:cubicBezTo>
                    <a:pt x="54" y="127"/>
                    <a:pt x="54" y="127"/>
                    <a:pt x="54" y="127"/>
                  </a:cubicBezTo>
                  <a:cubicBezTo>
                    <a:pt x="56" y="128"/>
                    <a:pt x="59" y="129"/>
                    <a:pt x="61" y="129"/>
                  </a:cubicBezTo>
                  <a:cubicBezTo>
                    <a:pt x="61" y="146"/>
                    <a:pt x="61" y="146"/>
                    <a:pt x="61" y="146"/>
                  </a:cubicBezTo>
                  <a:cubicBezTo>
                    <a:pt x="85" y="146"/>
                    <a:pt x="85" y="146"/>
                    <a:pt x="85" y="146"/>
                  </a:cubicBezTo>
                  <a:cubicBezTo>
                    <a:pt x="85" y="129"/>
                    <a:pt x="85" y="129"/>
                    <a:pt x="85" y="129"/>
                  </a:cubicBezTo>
                  <a:cubicBezTo>
                    <a:pt x="88" y="128"/>
                    <a:pt x="90" y="128"/>
                    <a:pt x="93" y="127"/>
                  </a:cubicBezTo>
                  <a:cubicBezTo>
                    <a:pt x="102" y="141"/>
                    <a:pt x="102" y="141"/>
                    <a:pt x="102" y="141"/>
                  </a:cubicBezTo>
                  <a:cubicBezTo>
                    <a:pt x="123" y="128"/>
                    <a:pt x="123" y="128"/>
                    <a:pt x="123" y="128"/>
                  </a:cubicBezTo>
                  <a:cubicBezTo>
                    <a:pt x="113" y="114"/>
                    <a:pt x="113" y="114"/>
                    <a:pt x="113" y="114"/>
                  </a:cubicBezTo>
                  <a:cubicBezTo>
                    <a:pt x="114" y="113"/>
                    <a:pt x="115" y="112"/>
                    <a:pt x="115" y="112"/>
                  </a:cubicBezTo>
                  <a:cubicBezTo>
                    <a:pt x="130" y="120"/>
                    <a:pt x="130" y="120"/>
                    <a:pt x="130" y="120"/>
                  </a:cubicBezTo>
                  <a:cubicBezTo>
                    <a:pt x="143" y="99"/>
                    <a:pt x="143" y="99"/>
                    <a:pt x="143" y="99"/>
                  </a:cubicBezTo>
                  <a:cubicBezTo>
                    <a:pt x="128" y="91"/>
                    <a:pt x="128" y="91"/>
                    <a:pt x="128" y="91"/>
                  </a:cubicBezTo>
                  <a:cubicBezTo>
                    <a:pt x="128" y="89"/>
                    <a:pt x="129" y="87"/>
                    <a:pt x="129" y="85"/>
                  </a:cubicBezTo>
                  <a:cubicBezTo>
                    <a:pt x="146" y="85"/>
                    <a:pt x="146" y="85"/>
                    <a:pt x="146" y="85"/>
                  </a:cubicBezTo>
                  <a:cubicBezTo>
                    <a:pt x="146" y="61"/>
                    <a:pt x="146" y="61"/>
                    <a:pt x="146" y="61"/>
                  </a:cubicBezTo>
                  <a:cubicBezTo>
                    <a:pt x="129" y="61"/>
                    <a:pt x="129" y="61"/>
                    <a:pt x="129" y="61"/>
                  </a:cubicBezTo>
                  <a:cubicBezTo>
                    <a:pt x="129" y="59"/>
                    <a:pt x="128" y="58"/>
                    <a:pt x="128" y="56"/>
                  </a:cubicBezTo>
                  <a:close/>
                  <a:moveTo>
                    <a:pt x="40" y="73"/>
                  </a:moveTo>
                  <a:cubicBezTo>
                    <a:pt x="40" y="55"/>
                    <a:pt x="55" y="40"/>
                    <a:pt x="73" y="40"/>
                  </a:cubicBezTo>
                  <a:cubicBezTo>
                    <a:pt x="91" y="40"/>
                    <a:pt x="106" y="55"/>
                    <a:pt x="106" y="73"/>
                  </a:cubicBezTo>
                  <a:cubicBezTo>
                    <a:pt x="106" y="91"/>
                    <a:pt x="91" y="106"/>
                    <a:pt x="73" y="106"/>
                  </a:cubicBezTo>
                  <a:cubicBezTo>
                    <a:pt x="55" y="106"/>
                    <a:pt x="40" y="91"/>
                    <a:pt x="40" y="73"/>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4" name="Google Shape;414;p2"/>
            <p:cNvSpPr/>
            <p:nvPr/>
          </p:nvSpPr>
          <p:spPr>
            <a:xfrm>
              <a:off x="4765675" y="338138"/>
              <a:ext cx="254000" cy="252413"/>
            </a:xfrm>
            <a:custGeom>
              <a:rect b="b" l="l" r="r" t="t"/>
              <a:pathLst>
                <a:path extrusionOk="0" h="109" w="109">
                  <a:moveTo>
                    <a:pt x="87" y="100"/>
                  </a:moveTo>
                  <a:cubicBezTo>
                    <a:pt x="82" y="88"/>
                    <a:pt x="82" y="88"/>
                    <a:pt x="82" y="88"/>
                  </a:cubicBezTo>
                  <a:cubicBezTo>
                    <a:pt x="84" y="86"/>
                    <a:pt x="86" y="84"/>
                    <a:pt x="88" y="82"/>
                  </a:cubicBezTo>
                  <a:cubicBezTo>
                    <a:pt x="99" y="87"/>
                    <a:pt x="99" y="87"/>
                    <a:pt x="99" y="87"/>
                  </a:cubicBezTo>
                  <a:cubicBezTo>
                    <a:pt x="109" y="65"/>
                    <a:pt x="109" y="65"/>
                    <a:pt x="109" y="65"/>
                  </a:cubicBezTo>
                  <a:cubicBezTo>
                    <a:pt x="97" y="60"/>
                    <a:pt x="97" y="60"/>
                    <a:pt x="97" y="60"/>
                  </a:cubicBezTo>
                  <a:cubicBezTo>
                    <a:pt x="98" y="57"/>
                    <a:pt x="98" y="54"/>
                    <a:pt x="97" y="51"/>
                  </a:cubicBezTo>
                  <a:cubicBezTo>
                    <a:pt x="109" y="46"/>
                    <a:pt x="109" y="46"/>
                    <a:pt x="109" y="46"/>
                  </a:cubicBezTo>
                  <a:cubicBezTo>
                    <a:pt x="100" y="23"/>
                    <a:pt x="100" y="23"/>
                    <a:pt x="100" y="23"/>
                  </a:cubicBezTo>
                  <a:cubicBezTo>
                    <a:pt x="88" y="28"/>
                    <a:pt x="88" y="28"/>
                    <a:pt x="88" y="28"/>
                  </a:cubicBezTo>
                  <a:cubicBezTo>
                    <a:pt x="86" y="26"/>
                    <a:pt x="84" y="24"/>
                    <a:pt x="82" y="22"/>
                  </a:cubicBezTo>
                  <a:cubicBezTo>
                    <a:pt x="87" y="10"/>
                    <a:pt x="87" y="10"/>
                    <a:pt x="87" y="10"/>
                  </a:cubicBezTo>
                  <a:cubicBezTo>
                    <a:pt x="65" y="0"/>
                    <a:pt x="65" y="0"/>
                    <a:pt x="65" y="0"/>
                  </a:cubicBezTo>
                  <a:cubicBezTo>
                    <a:pt x="59" y="12"/>
                    <a:pt x="59" y="12"/>
                    <a:pt x="59" y="12"/>
                  </a:cubicBezTo>
                  <a:cubicBezTo>
                    <a:pt x="56" y="12"/>
                    <a:pt x="53" y="12"/>
                    <a:pt x="50" y="12"/>
                  </a:cubicBezTo>
                  <a:cubicBezTo>
                    <a:pt x="45" y="0"/>
                    <a:pt x="45" y="0"/>
                    <a:pt x="45" y="0"/>
                  </a:cubicBezTo>
                  <a:cubicBezTo>
                    <a:pt x="22" y="9"/>
                    <a:pt x="22" y="9"/>
                    <a:pt x="22" y="9"/>
                  </a:cubicBezTo>
                  <a:cubicBezTo>
                    <a:pt x="27" y="22"/>
                    <a:pt x="27" y="22"/>
                    <a:pt x="27" y="22"/>
                  </a:cubicBezTo>
                  <a:cubicBezTo>
                    <a:pt x="25" y="23"/>
                    <a:pt x="24" y="25"/>
                    <a:pt x="22" y="27"/>
                  </a:cubicBezTo>
                  <a:cubicBezTo>
                    <a:pt x="10" y="22"/>
                    <a:pt x="10" y="22"/>
                    <a:pt x="10" y="22"/>
                  </a:cubicBezTo>
                  <a:cubicBezTo>
                    <a:pt x="0" y="44"/>
                    <a:pt x="0" y="44"/>
                    <a:pt x="0" y="44"/>
                  </a:cubicBezTo>
                  <a:cubicBezTo>
                    <a:pt x="12" y="50"/>
                    <a:pt x="12" y="50"/>
                    <a:pt x="12" y="50"/>
                  </a:cubicBezTo>
                  <a:cubicBezTo>
                    <a:pt x="12" y="53"/>
                    <a:pt x="12" y="55"/>
                    <a:pt x="12" y="58"/>
                  </a:cubicBezTo>
                  <a:cubicBezTo>
                    <a:pt x="0" y="63"/>
                    <a:pt x="0" y="63"/>
                    <a:pt x="0" y="63"/>
                  </a:cubicBezTo>
                  <a:cubicBezTo>
                    <a:pt x="9" y="86"/>
                    <a:pt x="9" y="86"/>
                    <a:pt x="9" y="86"/>
                  </a:cubicBezTo>
                  <a:cubicBezTo>
                    <a:pt x="21" y="81"/>
                    <a:pt x="21" y="81"/>
                    <a:pt x="21" y="81"/>
                  </a:cubicBezTo>
                  <a:cubicBezTo>
                    <a:pt x="22" y="84"/>
                    <a:pt x="25" y="86"/>
                    <a:pt x="27" y="88"/>
                  </a:cubicBezTo>
                  <a:cubicBezTo>
                    <a:pt x="22" y="99"/>
                    <a:pt x="22" y="99"/>
                    <a:pt x="22" y="99"/>
                  </a:cubicBezTo>
                  <a:cubicBezTo>
                    <a:pt x="44" y="109"/>
                    <a:pt x="44" y="109"/>
                    <a:pt x="44" y="109"/>
                  </a:cubicBezTo>
                  <a:cubicBezTo>
                    <a:pt x="49" y="98"/>
                    <a:pt x="49" y="98"/>
                    <a:pt x="49" y="98"/>
                  </a:cubicBezTo>
                  <a:cubicBezTo>
                    <a:pt x="51" y="98"/>
                    <a:pt x="53" y="98"/>
                    <a:pt x="55" y="98"/>
                  </a:cubicBezTo>
                  <a:cubicBezTo>
                    <a:pt x="56" y="98"/>
                    <a:pt x="58" y="98"/>
                    <a:pt x="59" y="98"/>
                  </a:cubicBezTo>
                  <a:cubicBezTo>
                    <a:pt x="64" y="109"/>
                    <a:pt x="64" y="109"/>
                    <a:pt x="64" y="109"/>
                  </a:cubicBezTo>
                  <a:lnTo>
                    <a:pt x="87" y="100"/>
                  </a:lnTo>
                  <a:close/>
                  <a:moveTo>
                    <a:pt x="47" y="72"/>
                  </a:moveTo>
                  <a:cubicBezTo>
                    <a:pt x="43" y="70"/>
                    <a:pt x="39" y="66"/>
                    <a:pt x="38" y="62"/>
                  </a:cubicBezTo>
                  <a:cubicBezTo>
                    <a:pt x="36" y="57"/>
                    <a:pt x="36" y="52"/>
                    <a:pt x="38" y="48"/>
                  </a:cubicBezTo>
                  <a:cubicBezTo>
                    <a:pt x="40" y="43"/>
                    <a:pt x="43" y="40"/>
                    <a:pt x="48" y="38"/>
                  </a:cubicBezTo>
                  <a:cubicBezTo>
                    <a:pt x="50" y="37"/>
                    <a:pt x="52" y="37"/>
                    <a:pt x="55" y="37"/>
                  </a:cubicBezTo>
                  <a:cubicBezTo>
                    <a:pt x="57" y="37"/>
                    <a:pt x="59" y="37"/>
                    <a:pt x="62" y="38"/>
                  </a:cubicBezTo>
                  <a:cubicBezTo>
                    <a:pt x="66" y="40"/>
                    <a:pt x="70" y="44"/>
                    <a:pt x="72" y="48"/>
                  </a:cubicBezTo>
                  <a:cubicBezTo>
                    <a:pt x="73" y="53"/>
                    <a:pt x="73" y="58"/>
                    <a:pt x="71" y="62"/>
                  </a:cubicBezTo>
                  <a:cubicBezTo>
                    <a:pt x="69" y="67"/>
                    <a:pt x="66" y="70"/>
                    <a:pt x="61" y="72"/>
                  </a:cubicBezTo>
                  <a:cubicBezTo>
                    <a:pt x="57" y="74"/>
                    <a:pt x="52" y="74"/>
                    <a:pt x="47" y="72"/>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15" name="Google Shape;415;p2"/>
          <p:cNvSpPr/>
          <p:nvPr/>
        </p:nvSpPr>
        <p:spPr>
          <a:xfrm>
            <a:off x="3136750" y="3326025"/>
            <a:ext cx="25590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73636"/>
                </a:solidFill>
                <a:latin typeface="Arial"/>
                <a:ea typeface="Arial"/>
                <a:cs typeface="Arial"/>
                <a:sym typeface="Arial"/>
              </a:rPr>
              <a:t>Presentatie en bespreken van het data model</a:t>
            </a:r>
            <a:endParaRPr b="0" i="0" sz="1400" u="none" cap="none" strike="noStrike">
              <a:solidFill>
                <a:srgbClr val="000000"/>
              </a:solidFill>
              <a:latin typeface="Arial"/>
              <a:ea typeface="Arial"/>
              <a:cs typeface="Arial"/>
              <a:sym typeface="Arial"/>
            </a:endParaRPr>
          </a:p>
        </p:txBody>
      </p:sp>
      <p:sp>
        <p:nvSpPr>
          <p:cNvPr id="416" name="Google Shape;416;p2"/>
          <p:cNvSpPr/>
          <p:nvPr/>
        </p:nvSpPr>
        <p:spPr>
          <a:xfrm>
            <a:off x="560050" y="3323125"/>
            <a:ext cx="2487300" cy="11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373636"/>
                </a:solidFill>
              </a:rPr>
              <a:t>Toelichting stand van zaken</a:t>
            </a:r>
            <a:endParaRPr b="0" i="0" sz="1400" u="none" cap="none" strike="noStrike">
              <a:solidFill>
                <a:srgbClr val="000000"/>
              </a:solidFill>
              <a:latin typeface="Arial"/>
              <a:ea typeface="Arial"/>
              <a:cs typeface="Arial"/>
              <a:sym typeface="Arial"/>
            </a:endParaRPr>
          </a:p>
        </p:txBody>
      </p:sp>
      <p:sp>
        <p:nvSpPr>
          <p:cNvPr id="417" name="Google Shape;417;p2"/>
          <p:cNvSpPr/>
          <p:nvPr/>
        </p:nvSpPr>
        <p:spPr>
          <a:xfrm>
            <a:off x="4187650" y="2735875"/>
            <a:ext cx="457200" cy="457200"/>
          </a:xfrm>
          <a:custGeom>
            <a:rect b="b" l="l" r="r" t="t"/>
            <a:pathLst>
              <a:path extrusionOk="0" h="346" w="346">
                <a:moveTo>
                  <a:pt x="0" y="0"/>
                </a:moveTo>
                <a:cubicBezTo>
                  <a:pt x="0" y="346"/>
                  <a:pt x="0" y="346"/>
                  <a:pt x="0" y="346"/>
                </a:cubicBezTo>
                <a:cubicBezTo>
                  <a:pt x="346" y="346"/>
                  <a:pt x="346" y="346"/>
                  <a:pt x="346" y="346"/>
                </a:cubicBezTo>
                <a:cubicBezTo>
                  <a:pt x="346" y="0"/>
                  <a:pt x="346" y="0"/>
                  <a:pt x="346" y="0"/>
                </a:cubicBezTo>
                <a:lnTo>
                  <a:pt x="0" y="0"/>
                </a:lnTo>
                <a:close/>
                <a:moveTo>
                  <a:pt x="332" y="331"/>
                </a:moveTo>
                <a:cubicBezTo>
                  <a:pt x="15" y="331"/>
                  <a:pt x="15" y="331"/>
                  <a:pt x="15" y="331"/>
                </a:cubicBezTo>
                <a:cubicBezTo>
                  <a:pt x="15" y="15"/>
                  <a:pt x="15" y="15"/>
                  <a:pt x="15" y="15"/>
                </a:cubicBezTo>
                <a:cubicBezTo>
                  <a:pt x="332" y="15"/>
                  <a:pt x="332" y="15"/>
                  <a:pt x="332" y="15"/>
                </a:cubicBezTo>
                <a:lnTo>
                  <a:pt x="332" y="331"/>
                </a:lnTo>
                <a:close/>
                <a:moveTo>
                  <a:pt x="80" y="145"/>
                </a:moveTo>
                <a:cubicBezTo>
                  <a:pt x="32" y="239"/>
                  <a:pt x="32" y="239"/>
                  <a:pt x="32" y="239"/>
                </a:cubicBezTo>
                <a:cubicBezTo>
                  <a:pt x="127" y="239"/>
                  <a:pt x="127" y="239"/>
                  <a:pt x="127" y="239"/>
                </a:cubicBezTo>
                <a:lnTo>
                  <a:pt x="80" y="145"/>
                </a:lnTo>
                <a:close/>
                <a:moveTo>
                  <a:pt x="80" y="178"/>
                </a:moveTo>
                <a:cubicBezTo>
                  <a:pt x="103" y="224"/>
                  <a:pt x="103" y="224"/>
                  <a:pt x="103" y="224"/>
                </a:cubicBezTo>
                <a:cubicBezTo>
                  <a:pt x="56" y="224"/>
                  <a:pt x="56" y="224"/>
                  <a:pt x="56" y="224"/>
                </a:cubicBezTo>
                <a:lnTo>
                  <a:pt x="80" y="178"/>
                </a:lnTo>
                <a:close/>
                <a:moveTo>
                  <a:pt x="219" y="195"/>
                </a:moveTo>
                <a:cubicBezTo>
                  <a:pt x="315" y="195"/>
                  <a:pt x="315" y="195"/>
                  <a:pt x="315" y="195"/>
                </a:cubicBezTo>
                <a:cubicBezTo>
                  <a:pt x="267" y="101"/>
                  <a:pt x="267" y="101"/>
                  <a:pt x="267" y="101"/>
                </a:cubicBezTo>
                <a:lnTo>
                  <a:pt x="219" y="195"/>
                </a:lnTo>
                <a:close/>
                <a:moveTo>
                  <a:pt x="243" y="180"/>
                </a:moveTo>
                <a:cubicBezTo>
                  <a:pt x="267" y="133"/>
                  <a:pt x="267" y="133"/>
                  <a:pt x="267" y="133"/>
                </a:cubicBezTo>
                <a:cubicBezTo>
                  <a:pt x="291" y="180"/>
                  <a:pt x="291" y="180"/>
                  <a:pt x="291" y="180"/>
                </a:cubicBezTo>
                <a:lnTo>
                  <a:pt x="243" y="180"/>
                </a:lnTo>
                <a:close/>
                <a:moveTo>
                  <a:pt x="83" y="104"/>
                </a:moveTo>
                <a:cubicBezTo>
                  <a:pt x="136" y="95"/>
                  <a:pt x="136" y="95"/>
                  <a:pt x="136" y="95"/>
                </a:cubicBezTo>
                <a:cubicBezTo>
                  <a:pt x="140" y="107"/>
                  <a:pt x="151" y="116"/>
                  <a:pt x="164" y="119"/>
                </a:cubicBezTo>
                <a:cubicBezTo>
                  <a:pt x="164" y="295"/>
                  <a:pt x="164" y="295"/>
                  <a:pt x="164" y="295"/>
                </a:cubicBezTo>
                <a:cubicBezTo>
                  <a:pt x="120" y="295"/>
                  <a:pt x="120" y="295"/>
                  <a:pt x="120" y="295"/>
                </a:cubicBezTo>
                <a:cubicBezTo>
                  <a:pt x="120" y="310"/>
                  <a:pt x="120" y="310"/>
                  <a:pt x="120" y="310"/>
                </a:cubicBezTo>
                <a:cubicBezTo>
                  <a:pt x="227" y="310"/>
                  <a:pt x="227" y="310"/>
                  <a:pt x="227" y="310"/>
                </a:cubicBezTo>
                <a:cubicBezTo>
                  <a:pt x="227" y="295"/>
                  <a:pt x="227" y="295"/>
                  <a:pt x="227" y="295"/>
                </a:cubicBezTo>
                <a:cubicBezTo>
                  <a:pt x="179" y="295"/>
                  <a:pt x="179" y="295"/>
                  <a:pt x="179" y="295"/>
                </a:cubicBezTo>
                <a:cubicBezTo>
                  <a:pt x="179" y="119"/>
                  <a:pt x="179" y="119"/>
                  <a:pt x="179" y="119"/>
                </a:cubicBezTo>
                <a:cubicBezTo>
                  <a:pt x="197" y="115"/>
                  <a:pt x="210" y="100"/>
                  <a:pt x="210" y="81"/>
                </a:cubicBezTo>
                <a:cubicBezTo>
                  <a:pt x="210" y="81"/>
                  <a:pt x="210" y="81"/>
                  <a:pt x="210" y="81"/>
                </a:cubicBezTo>
                <a:cubicBezTo>
                  <a:pt x="260" y="71"/>
                  <a:pt x="260" y="71"/>
                  <a:pt x="260" y="71"/>
                </a:cubicBezTo>
                <a:cubicBezTo>
                  <a:pt x="260" y="81"/>
                  <a:pt x="260" y="81"/>
                  <a:pt x="260" y="81"/>
                </a:cubicBezTo>
                <a:cubicBezTo>
                  <a:pt x="275" y="81"/>
                  <a:pt x="275" y="81"/>
                  <a:pt x="275" y="81"/>
                </a:cubicBezTo>
                <a:cubicBezTo>
                  <a:pt x="275" y="54"/>
                  <a:pt x="275" y="54"/>
                  <a:pt x="275" y="54"/>
                </a:cubicBezTo>
                <a:cubicBezTo>
                  <a:pt x="207" y="66"/>
                  <a:pt x="207" y="66"/>
                  <a:pt x="207" y="66"/>
                </a:cubicBezTo>
                <a:cubicBezTo>
                  <a:pt x="201" y="52"/>
                  <a:pt x="187" y="43"/>
                  <a:pt x="172" y="43"/>
                </a:cubicBezTo>
                <a:cubicBezTo>
                  <a:pt x="151" y="43"/>
                  <a:pt x="134" y="59"/>
                  <a:pt x="133" y="80"/>
                </a:cubicBezTo>
                <a:cubicBezTo>
                  <a:pt x="68" y="92"/>
                  <a:pt x="68" y="92"/>
                  <a:pt x="68" y="92"/>
                </a:cubicBezTo>
                <a:cubicBezTo>
                  <a:pt x="68" y="121"/>
                  <a:pt x="68" y="121"/>
                  <a:pt x="68" y="121"/>
                </a:cubicBezTo>
                <a:cubicBezTo>
                  <a:pt x="83" y="121"/>
                  <a:pt x="83" y="121"/>
                  <a:pt x="83" y="121"/>
                </a:cubicBezTo>
                <a:lnTo>
                  <a:pt x="83" y="104"/>
                </a:lnTo>
                <a:close/>
                <a:moveTo>
                  <a:pt x="172" y="58"/>
                </a:moveTo>
                <a:cubicBezTo>
                  <a:pt x="185" y="58"/>
                  <a:pt x="195" y="68"/>
                  <a:pt x="195" y="81"/>
                </a:cubicBezTo>
                <a:cubicBezTo>
                  <a:pt x="195" y="94"/>
                  <a:pt x="185" y="105"/>
                  <a:pt x="172" y="105"/>
                </a:cubicBezTo>
                <a:cubicBezTo>
                  <a:pt x="159" y="105"/>
                  <a:pt x="148" y="94"/>
                  <a:pt x="148" y="81"/>
                </a:cubicBezTo>
                <a:cubicBezTo>
                  <a:pt x="148" y="68"/>
                  <a:pt x="159" y="58"/>
                  <a:pt x="172" y="58"/>
                </a:cubicBezTo>
                <a:close/>
              </a:path>
            </a:pathLst>
          </a:custGeom>
          <a:solidFill>
            <a:srgbClr val="43434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D04A02"/>
              </a:solidFill>
              <a:latin typeface="Arial"/>
              <a:ea typeface="Arial"/>
              <a:cs typeface="Arial"/>
              <a:sym typeface="Arial"/>
            </a:endParaRPr>
          </a:p>
        </p:txBody>
      </p:sp>
      <p:grpSp>
        <p:nvGrpSpPr>
          <p:cNvPr id="418" name="Google Shape;418;p2"/>
          <p:cNvGrpSpPr/>
          <p:nvPr/>
        </p:nvGrpSpPr>
        <p:grpSpPr>
          <a:xfrm>
            <a:off x="1575104" y="2735881"/>
            <a:ext cx="457199" cy="451340"/>
            <a:chOff x="1684338" y="1958975"/>
            <a:chExt cx="123825" cy="122238"/>
          </a:xfrm>
        </p:grpSpPr>
        <p:sp>
          <p:nvSpPr>
            <p:cNvPr id="419" name="Google Shape;419;p2"/>
            <p:cNvSpPr/>
            <p:nvPr/>
          </p:nvSpPr>
          <p:spPr>
            <a:xfrm>
              <a:off x="1684338" y="1958975"/>
              <a:ext cx="123825" cy="122238"/>
            </a:xfrm>
            <a:custGeom>
              <a:rect b="b" l="l" r="r" t="t"/>
              <a:pathLst>
                <a:path extrusionOk="0" h="77" w="78">
                  <a:moveTo>
                    <a:pt x="0" y="0"/>
                  </a:moveTo>
                  <a:lnTo>
                    <a:pt x="0" y="77"/>
                  </a:lnTo>
                  <a:lnTo>
                    <a:pt x="78" y="77"/>
                  </a:lnTo>
                  <a:lnTo>
                    <a:pt x="78" y="0"/>
                  </a:lnTo>
                  <a:lnTo>
                    <a:pt x="0" y="0"/>
                  </a:lnTo>
                  <a:close/>
                  <a:moveTo>
                    <a:pt x="74" y="74"/>
                  </a:moveTo>
                  <a:lnTo>
                    <a:pt x="3" y="74"/>
                  </a:lnTo>
                  <a:lnTo>
                    <a:pt x="3" y="3"/>
                  </a:lnTo>
                  <a:lnTo>
                    <a:pt x="74" y="3"/>
                  </a:lnTo>
                  <a:lnTo>
                    <a:pt x="74" y="74"/>
                  </a:ln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0" name="Google Shape;420;p2"/>
            <p:cNvSpPr/>
            <p:nvPr/>
          </p:nvSpPr>
          <p:spPr>
            <a:xfrm>
              <a:off x="1704975" y="1971675"/>
              <a:ext cx="49213" cy="85725"/>
            </a:xfrm>
            <a:custGeom>
              <a:rect b="b" l="l" r="r" t="t"/>
              <a:pathLst>
                <a:path extrusionOk="0" h="398" w="229">
                  <a:moveTo>
                    <a:pt x="24" y="226"/>
                  </a:moveTo>
                  <a:cubicBezTo>
                    <a:pt x="24" y="136"/>
                    <a:pt x="95" y="63"/>
                    <a:pt x="184" y="60"/>
                  </a:cubicBezTo>
                  <a:cubicBezTo>
                    <a:pt x="163" y="80"/>
                    <a:pt x="163" y="80"/>
                    <a:pt x="163" y="80"/>
                  </a:cubicBezTo>
                  <a:cubicBezTo>
                    <a:pt x="181" y="97"/>
                    <a:pt x="181" y="97"/>
                    <a:pt x="181" y="97"/>
                  </a:cubicBezTo>
                  <a:cubicBezTo>
                    <a:pt x="229" y="49"/>
                    <a:pt x="229" y="49"/>
                    <a:pt x="229" y="49"/>
                  </a:cubicBezTo>
                  <a:cubicBezTo>
                    <a:pt x="181" y="0"/>
                    <a:pt x="181" y="0"/>
                    <a:pt x="181" y="0"/>
                  </a:cubicBezTo>
                  <a:cubicBezTo>
                    <a:pt x="163" y="17"/>
                    <a:pt x="163" y="17"/>
                    <a:pt x="163" y="17"/>
                  </a:cubicBezTo>
                  <a:cubicBezTo>
                    <a:pt x="181" y="35"/>
                    <a:pt x="181" y="35"/>
                    <a:pt x="181" y="35"/>
                  </a:cubicBezTo>
                  <a:cubicBezTo>
                    <a:pt x="80" y="40"/>
                    <a:pt x="0" y="124"/>
                    <a:pt x="0" y="226"/>
                  </a:cubicBezTo>
                  <a:cubicBezTo>
                    <a:pt x="0" y="301"/>
                    <a:pt x="44" y="367"/>
                    <a:pt x="107" y="398"/>
                  </a:cubicBezTo>
                  <a:cubicBezTo>
                    <a:pt x="115" y="374"/>
                    <a:pt x="115" y="374"/>
                    <a:pt x="115" y="374"/>
                  </a:cubicBezTo>
                  <a:cubicBezTo>
                    <a:pt x="61" y="346"/>
                    <a:pt x="24" y="290"/>
                    <a:pt x="24" y="226"/>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1" name="Google Shape;421;p2"/>
            <p:cNvSpPr/>
            <p:nvPr/>
          </p:nvSpPr>
          <p:spPr>
            <a:xfrm>
              <a:off x="1736725" y="1982788"/>
              <a:ext cx="49213" cy="85725"/>
            </a:xfrm>
            <a:custGeom>
              <a:rect b="b" l="l" r="r" t="t"/>
              <a:pathLst>
                <a:path extrusionOk="0" h="401" w="234">
                  <a:moveTo>
                    <a:pt x="234" y="175"/>
                  </a:moveTo>
                  <a:cubicBezTo>
                    <a:pt x="234" y="96"/>
                    <a:pt x="186" y="29"/>
                    <a:pt x="119" y="0"/>
                  </a:cubicBezTo>
                  <a:cubicBezTo>
                    <a:pt x="111" y="23"/>
                    <a:pt x="111" y="23"/>
                    <a:pt x="111" y="23"/>
                  </a:cubicBezTo>
                  <a:cubicBezTo>
                    <a:pt x="169" y="49"/>
                    <a:pt x="209" y="108"/>
                    <a:pt x="209" y="175"/>
                  </a:cubicBezTo>
                  <a:cubicBezTo>
                    <a:pt x="209" y="265"/>
                    <a:pt x="136" y="339"/>
                    <a:pt x="46" y="341"/>
                  </a:cubicBezTo>
                  <a:cubicBezTo>
                    <a:pt x="67" y="321"/>
                    <a:pt x="67" y="321"/>
                    <a:pt x="67" y="321"/>
                  </a:cubicBezTo>
                  <a:cubicBezTo>
                    <a:pt x="49" y="303"/>
                    <a:pt x="49" y="303"/>
                    <a:pt x="49" y="303"/>
                  </a:cubicBezTo>
                  <a:cubicBezTo>
                    <a:pt x="0" y="352"/>
                    <a:pt x="0" y="352"/>
                    <a:pt x="0" y="352"/>
                  </a:cubicBezTo>
                  <a:cubicBezTo>
                    <a:pt x="49" y="401"/>
                    <a:pt x="49" y="401"/>
                    <a:pt x="49" y="401"/>
                  </a:cubicBezTo>
                  <a:cubicBezTo>
                    <a:pt x="67" y="383"/>
                    <a:pt x="67" y="383"/>
                    <a:pt x="67" y="383"/>
                  </a:cubicBezTo>
                  <a:cubicBezTo>
                    <a:pt x="49" y="366"/>
                    <a:pt x="49" y="366"/>
                    <a:pt x="49" y="366"/>
                  </a:cubicBezTo>
                  <a:cubicBezTo>
                    <a:pt x="151" y="362"/>
                    <a:pt x="234" y="278"/>
                    <a:pt x="234" y="175"/>
                  </a:cubicBezTo>
                  <a:close/>
                </a:path>
              </a:pathLst>
            </a:custGeom>
            <a:solidFill>
              <a:srgbClr val="4343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2022146001a_0_7"/>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2022146001a_0_7"/>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g2022146001a_0_7"/>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Verduidelijking model</a:t>
            </a:r>
            <a:endParaRPr b="1" i="0" sz="3700" u="none" cap="none" strike="noStrike">
              <a:solidFill>
                <a:srgbClr val="000000"/>
              </a:solidFill>
              <a:latin typeface="Arial"/>
              <a:ea typeface="Arial"/>
              <a:cs typeface="Arial"/>
              <a:sym typeface="Arial"/>
            </a:endParaRPr>
          </a:p>
        </p:txBody>
      </p:sp>
      <p:pic>
        <p:nvPicPr>
          <p:cNvPr id="614" name="Google Shape;614;g2022146001a_0_7"/>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181efebbf45_0_57"/>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#9 Een Activiteit kan een eigen plaats hebben</a:t>
            </a:r>
            <a:endParaRPr sz="2600"/>
          </a:p>
        </p:txBody>
      </p:sp>
      <p:sp>
        <p:nvSpPr>
          <p:cNvPr id="620" name="Google Shape;620;g181efebbf45_0_57"/>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Verduidelijking nodig rond gebruik Activiteit.locatie</a:t>
            </a:r>
            <a:endParaRPr sz="1900"/>
          </a:p>
          <a:p>
            <a:pPr indent="0" lvl="0" marL="0" rtl="0" algn="l">
              <a:spcBef>
                <a:spcPts val="300"/>
              </a:spcBef>
              <a:spcAft>
                <a:spcPts val="0"/>
              </a:spcAft>
              <a:buNone/>
            </a:pPr>
            <a:r>
              <a:rPr b="1" lang="en" sz="1900"/>
              <a:t>Voorstel:</a:t>
            </a:r>
            <a:endParaRPr b="1" sz="1900"/>
          </a:p>
          <a:p>
            <a:pPr indent="-335280" lvl="0" marL="457200" rtl="0" algn="l">
              <a:spcBef>
                <a:spcPts val="300"/>
              </a:spcBef>
              <a:spcAft>
                <a:spcPts val="0"/>
              </a:spcAft>
              <a:buSzPts val="1680"/>
              <a:buChar char="•"/>
            </a:pPr>
            <a:r>
              <a:rPr lang="en" sz="1900"/>
              <a:t>Locatie generiek opgevat. Kan gesubstitueerd worden door om het even welk ander datatype dat een geografische positie aanduidt, direct of indirect. Zoals: </a:t>
            </a:r>
            <a:endParaRPr sz="1900"/>
          </a:p>
          <a:p>
            <a:pPr indent="-292100" lvl="1" marL="914400" rtl="0" algn="l">
              <a:spcBef>
                <a:spcPts val="0"/>
              </a:spcBef>
              <a:spcAft>
                <a:spcPts val="0"/>
              </a:spcAft>
              <a:buSzPts val="1000"/>
              <a:buChar char="•"/>
            </a:pPr>
            <a:r>
              <a:rPr lang="en" sz="1000"/>
              <a:t>OSLO-Generiek::Geometrie </a:t>
            </a:r>
            <a:endParaRPr sz="1000"/>
          </a:p>
          <a:p>
            <a:pPr indent="-292100" lvl="1" marL="914400" rtl="0" algn="l">
              <a:spcBef>
                <a:spcPts val="0"/>
              </a:spcBef>
              <a:spcAft>
                <a:spcPts val="0"/>
              </a:spcAft>
              <a:buSzPts val="1000"/>
              <a:buChar char="•"/>
            </a:pPr>
            <a:r>
              <a:rPr lang="en" sz="1000"/>
              <a:t>OSLO-Adres::Adresvoorstelling</a:t>
            </a:r>
            <a:endParaRPr sz="1000"/>
          </a:p>
          <a:p>
            <a:pPr indent="-292100" lvl="1" marL="914400" rtl="0" algn="l">
              <a:spcBef>
                <a:spcPts val="0"/>
              </a:spcBef>
              <a:spcAft>
                <a:spcPts val="0"/>
              </a:spcAft>
              <a:buSzPts val="1000"/>
              <a:buChar char="•"/>
            </a:pPr>
            <a:r>
              <a:rPr lang="en" sz="1000"/>
              <a:t>OSLO-Generiek::Plaats</a:t>
            </a:r>
            <a:endParaRPr sz="1000"/>
          </a:p>
          <a:p>
            <a:pPr indent="-292100" lvl="1" marL="914400" rtl="0" algn="l">
              <a:spcBef>
                <a:spcPts val="0"/>
              </a:spcBef>
              <a:spcAft>
                <a:spcPts val="0"/>
              </a:spcAft>
              <a:buSzPts val="1000"/>
              <a:buChar char="•"/>
            </a:pPr>
            <a:r>
              <a:rPr lang="en" sz="1000"/>
              <a:t>etc.</a:t>
            </a:r>
            <a:endParaRPr sz="1000"/>
          </a:p>
          <a:p>
            <a:pPr indent="-349250" lvl="0" marL="457200" rtl="0" algn="l">
              <a:spcBef>
                <a:spcPts val="0"/>
              </a:spcBef>
              <a:spcAft>
                <a:spcPts val="0"/>
              </a:spcAft>
              <a:buSzPts val="1900"/>
              <a:buChar char="•"/>
            </a:pPr>
            <a:r>
              <a:rPr lang="en" sz="1900"/>
              <a:t>Infrastructuur kan aangegeven worden met Activiteit.infrastructuur (OSLO-C&amp;JI)</a:t>
            </a:r>
            <a:endParaRPr sz="1900"/>
          </a:p>
          <a:p>
            <a:pPr indent="0" lvl="0" marL="0" rtl="0" algn="l">
              <a:spcBef>
                <a:spcPts val="300"/>
              </a:spcBef>
              <a:spcAft>
                <a:spcPts val="0"/>
              </a:spcAft>
              <a:buNone/>
            </a:pPr>
            <a:r>
              <a:t/>
            </a:r>
            <a:endParaRPr sz="1900"/>
          </a:p>
        </p:txBody>
      </p:sp>
      <p:pic>
        <p:nvPicPr>
          <p:cNvPr id="621" name="Google Shape;621;g181efebbf45_0_57"/>
          <p:cNvPicPr preferRelativeResize="0"/>
          <p:nvPr/>
        </p:nvPicPr>
        <p:blipFill>
          <a:blip r:embed="rId3">
            <a:alphaModFix/>
          </a:blip>
          <a:stretch>
            <a:fillRect/>
          </a:stretch>
        </p:blipFill>
        <p:spPr>
          <a:xfrm>
            <a:off x="6410075" y="2379850"/>
            <a:ext cx="2535600" cy="259516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181efebbf45_0_76"/>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#11 Rollen en types ook vrije tekst</a:t>
            </a:r>
            <a:endParaRPr sz="2600"/>
          </a:p>
        </p:txBody>
      </p:sp>
      <p:sp>
        <p:nvSpPr>
          <p:cNvPr id="627" name="Google Shape;627;g181efebbf45_0_76"/>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Vrije tekst om een rol of type verder te kunnen beschrijven is nodig. </a:t>
            </a:r>
            <a:endParaRPr sz="1900"/>
          </a:p>
          <a:p>
            <a:pPr indent="0" lvl="0" marL="0" rtl="0" algn="l">
              <a:spcBef>
                <a:spcPts val="300"/>
              </a:spcBef>
              <a:spcAft>
                <a:spcPts val="0"/>
              </a:spcAft>
              <a:buNone/>
            </a:pPr>
            <a:r>
              <a:rPr b="1" lang="en" sz="1900"/>
              <a:t>Voorstel:</a:t>
            </a:r>
            <a:endParaRPr b="1" sz="1900"/>
          </a:p>
          <a:p>
            <a:pPr indent="-349250" lvl="0" marL="457200" rtl="0" algn="l">
              <a:spcBef>
                <a:spcPts val="300"/>
              </a:spcBef>
              <a:spcAft>
                <a:spcPts val="0"/>
              </a:spcAft>
              <a:buSzPts val="1900"/>
              <a:buChar char="•"/>
            </a:pPr>
            <a:r>
              <a:rPr lang="en" sz="1900"/>
              <a:t>Mogelijkheid om enumeraties vrij te laten qua invulling.</a:t>
            </a:r>
            <a:endParaRPr sz="1900"/>
          </a:p>
          <a:p>
            <a:pPr indent="-349250" lvl="1" marL="914400" rtl="0" algn="l">
              <a:spcBef>
                <a:spcPts val="0"/>
              </a:spcBef>
              <a:spcAft>
                <a:spcPts val="0"/>
              </a:spcAft>
              <a:buSzPts val="1900"/>
              <a:buChar char="•"/>
            </a:pPr>
            <a:r>
              <a:rPr lang="en" sz="1900"/>
              <a:t>Maar: maakt data minder slim en ondergraaft uitwisseling (niet meer gemakkelijk machine-leesbaar)</a:t>
            </a:r>
            <a:endParaRPr sz="1900"/>
          </a:p>
          <a:p>
            <a:pPr indent="0" lvl="0" marL="0" rtl="0" algn="l">
              <a:spcBef>
                <a:spcPts val="300"/>
              </a:spcBef>
              <a:spcAft>
                <a:spcPts val="0"/>
              </a:spcAft>
              <a:buNone/>
            </a:pPr>
            <a:r>
              <a:t/>
            </a: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181efebbf45_0_125"/>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#14 </a:t>
            </a:r>
            <a:r>
              <a:rPr lang="en" sz="2600"/>
              <a:t>url? url type? </a:t>
            </a:r>
            <a:endParaRPr sz="2600"/>
          </a:p>
        </p:txBody>
      </p:sp>
      <p:sp>
        <p:nvSpPr>
          <p:cNvPr id="633" name="Google Shape;633;g181efebbf45_0_125"/>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Mogelijkheid om URL’s toe te voegen aan verschillende Agents</a:t>
            </a:r>
            <a:endParaRPr sz="1900"/>
          </a:p>
          <a:p>
            <a:pPr indent="0" lvl="0" marL="0" rtl="0" algn="l">
              <a:spcBef>
                <a:spcPts val="300"/>
              </a:spcBef>
              <a:spcAft>
                <a:spcPts val="0"/>
              </a:spcAft>
              <a:buNone/>
            </a:pPr>
            <a:r>
              <a:rPr b="1" lang="en" sz="1900"/>
              <a:t>Voorstel:</a:t>
            </a:r>
            <a:endParaRPr b="1" sz="1900"/>
          </a:p>
          <a:p>
            <a:pPr indent="-349250" lvl="0" marL="457200" rtl="0" algn="l">
              <a:spcBef>
                <a:spcPts val="300"/>
              </a:spcBef>
              <a:spcAft>
                <a:spcPts val="0"/>
              </a:spcAft>
              <a:buSzPts val="1900"/>
              <a:buChar char="•"/>
            </a:pPr>
            <a:r>
              <a:rPr lang="en" sz="1900"/>
              <a:t>Gebruik van OSLO-Generiek::Contactinfo</a:t>
            </a:r>
            <a:endParaRPr sz="1900"/>
          </a:p>
          <a:p>
            <a:pPr indent="0" lvl="0" marL="0" rtl="0" algn="l">
              <a:spcBef>
                <a:spcPts val="300"/>
              </a:spcBef>
              <a:spcAft>
                <a:spcPts val="0"/>
              </a:spcAft>
              <a:buNone/>
            </a:pPr>
            <a:r>
              <a:t/>
            </a:r>
            <a:endParaRPr sz="1900"/>
          </a:p>
        </p:txBody>
      </p:sp>
      <p:pic>
        <p:nvPicPr>
          <p:cNvPr id="634" name="Google Shape;634;g181efebbf45_0_125"/>
          <p:cNvPicPr preferRelativeResize="0"/>
          <p:nvPr/>
        </p:nvPicPr>
        <p:blipFill>
          <a:blip r:embed="rId3">
            <a:alphaModFix/>
          </a:blip>
          <a:stretch>
            <a:fillRect/>
          </a:stretch>
        </p:blipFill>
        <p:spPr>
          <a:xfrm>
            <a:off x="6396950" y="3068600"/>
            <a:ext cx="2535600" cy="18249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81efebbf45_0_167"/>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#23 groepsparticipatie</a:t>
            </a:r>
            <a:endParaRPr sz="2600"/>
          </a:p>
        </p:txBody>
      </p:sp>
      <p:sp>
        <p:nvSpPr>
          <p:cNvPr id="640" name="Google Shape;640;g181efebbf45_0_167"/>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Een Participant kan deel uitmaken van een groep. Tickets kunnen op groepsniveau aangekocht worden door een vertegenwoordiger van de groep zonder dat verder iets gekend is over de eigenlijke Participanten.</a:t>
            </a:r>
            <a:endParaRPr sz="1900"/>
          </a:p>
          <a:p>
            <a:pPr indent="0" lvl="0" marL="0" rtl="0" algn="l">
              <a:spcBef>
                <a:spcPts val="300"/>
              </a:spcBef>
              <a:spcAft>
                <a:spcPts val="0"/>
              </a:spcAft>
              <a:buNone/>
            </a:pPr>
            <a:r>
              <a:rPr b="1" lang="en" sz="1900"/>
              <a:t>Voorstel:</a:t>
            </a:r>
            <a:endParaRPr b="1" sz="1900"/>
          </a:p>
          <a:p>
            <a:pPr indent="-349250" lvl="0" marL="457200" rtl="0" algn="l">
              <a:spcBef>
                <a:spcPts val="300"/>
              </a:spcBef>
              <a:spcAft>
                <a:spcPts val="0"/>
              </a:spcAft>
              <a:buSzPts val="1900"/>
              <a:buChar char="•"/>
            </a:pPr>
            <a:r>
              <a:rPr lang="en" sz="1900"/>
              <a:t>De mogelijkheid wordt voorzien door Transactie.aangekochtDoor. Verder moet er buiten voor een Deelname geen informatie gegeven worden rond de Participant.</a:t>
            </a:r>
            <a:endParaRPr sz="1900"/>
          </a:p>
          <a:p>
            <a:pPr indent="0" lvl="0" marL="0" rtl="0" algn="l">
              <a:spcBef>
                <a:spcPts val="300"/>
              </a:spcBef>
              <a:spcAft>
                <a:spcPts val="0"/>
              </a:spcAft>
              <a:buNone/>
            </a:pPr>
            <a:r>
              <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181efebbf45_0_176"/>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#24 Ontbrekende relatie prijsinfo</a:t>
            </a:r>
            <a:endParaRPr sz="2600"/>
          </a:p>
        </p:txBody>
      </p:sp>
      <p:sp>
        <p:nvSpPr>
          <p:cNvPr id="646" name="Google Shape;646;g181efebbf45_0_176"/>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De klasse prijsinfo staat momenteel totaal los van de transactie die hieruit volgt</a:t>
            </a:r>
            <a:endParaRPr sz="1900"/>
          </a:p>
          <a:p>
            <a:pPr indent="0" lvl="0" marL="0" rtl="0" algn="l">
              <a:spcBef>
                <a:spcPts val="300"/>
              </a:spcBef>
              <a:spcAft>
                <a:spcPts val="0"/>
              </a:spcAft>
              <a:buNone/>
            </a:pPr>
            <a:r>
              <a:rPr b="1" lang="en" sz="1900"/>
              <a:t>Voorstel:</a:t>
            </a:r>
            <a:endParaRPr b="1" sz="1900"/>
          </a:p>
          <a:p>
            <a:pPr indent="-330200" lvl="0" marL="457200" rtl="0" algn="l">
              <a:spcBef>
                <a:spcPts val="300"/>
              </a:spcBef>
              <a:spcAft>
                <a:spcPts val="0"/>
              </a:spcAft>
              <a:buSzPts val="1600"/>
              <a:buChar char="•"/>
            </a:pPr>
            <a:r>
              <a:rPr lang="en" sz="1600"/>
              <a:t>De uiteindelijke prijs van de transactie wordt bepaald door Transactie.prijs. </a:t>
            </a:r>
            <a:endParaRPr sz="1600"/>
          </a:p>
          <a:p>
            <a:pPr indent="-330200" lvl="0" marL="457200" rtl="0" algn="l">
              <a:spcBef>
                <a:spcPts val="0"/>
              </a:spcBef>
              <a:spcAft>
                <a:spcPts val="0"/>
              </a:spcAft>
              <a:buSzPts val="1600"/>
              <a:buChar char="•"/>
            </a:pPr>
            <a:r>
              <a:rPr lang="en" sz="1600"/>
              <a:t>Automatische prijstoekenning zou nog steeds kunnen gebeuren aan de hand van de gekende info over de Participant en Prijsinfo. </a:t>
            </a:r>
            <a:endParaRPr sz="1600"/>
          </a:p>
          <a:p>
            <a:pPr indent="-330200" lvl="0" marL="457200" rtl="0" algn="l">
              <a:spcBef>
                <a:spcPts val="0"/>
              </a:spcBef>
              <a:spcAft>
                <a:spcPts val="0"/>
              </a:spcAft>
              <a:buSzPts val="1600"/>
              <a:buChar char="•"/>
            </a:pPr>
            <a:r>
              <a:rPr lang="en" sz="1600"/>
              <a:t>De prijsinfo is gelinkt via Transactie&gt;Deelname&gt;Activiteit&gt;Prijsinfo. </a:t>
            </a:r>
            <a:endParaRPr sz="1600"/>
          </a:p>
          <a:p>
            <a:pPr indent="-330200" lvl="0" marL="457200" rtl="0" algn="l">
              <a:spcBef>
                <a:spcPts val="0"/>
              </a:spcBef>
              <a:spcAft>
                <a:spcPts val="0"/>
              </a:spcAft>
              <a:buSzPts val="1600"/>
              <a:buChar char="•"/>
            </a:pPr>
            <a:r>
              <a:rPr lang="en" sz="1600"/>
              <a:t>Het verder uitmodelleren hiervan lijkt niet nodig.</a:t>
            </a:r>
            <a:endParaRPr sz="1600"/>
          </a:p>
          <a:p>
            <a:pPr indent="0" lvl="0" marL="0" rtl="0" algn="l">
              <a:spcBef>
                <a:spcPts val="300"/>
              </a:spcBef>
              <a:spcAft>
                <a:spcPts val="0"/>
              </a:spcAft>
              <a:buNone/>
            </a:pPr>
            <a:r>
              <a:t/>
            </a:r>
            <a:endParaRPr sz="1600"/>
          </a:p>
        </p:txBody>
      </p:sp>
      <p:pic>
        <p:nvPicPr>
          <p:cNvPr id="647" name="Google Shape;647;g181efebbf45_0_176"/>
          <p:cNvPicPr preferRelativeResize="0"/>
          <p:nvPr/>
        </p:nvPicPr>
        <p:blipFill>
          <a:blip r:embed="rId3">
            <a:alphaModFix/>
          </a:blip>
          <a:stretch>
            <a:fillRect/>
          </a:stretch>
        </p:blipFill>
        <p:spPr>
          <a:xfrm>
            <a:off x="6456000" y="1251600"/>
            <a:ext cx="2321778" cy="3739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2022146001a_0_14"/>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2022146001a_0_14"/>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2022146001a_0_14"/>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Associatieklassen</a:t>
            </a:r>
            <a:endParaRPr b="1" i="0" sz="3700" u="none" cap="none" strike="noStrike">
              <a:solidFill>
                <a:srgbClr val="000000"/>
              </a:solidFill>
              <a:latin typeface="Arial"/>
              <a:ea typeface="Arial"/>
              <a:cs typeface="Arial"/>
              <a:sym typeface="Arial"/>
            </a:endParaRPr>
          </a:p>
        </p:txBody>
      </p:sp>
      <p:pic>
        <p:nvPicPr>
          <p:cNvPr id="655" name="Google Shape;655;g2022146001a_0_14"/>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81efebbf45_0_90"/>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#3 &amp; 22 Aanbieders hebben bepaalde velden die Uitvoerders niet hebben, en omgekeerd </a:t>
            </a:r>
            <a:endParaRPr sz="2600"/>
          </a:p>
        </p:txBody>
      </p:sp>
      <p:sp>
        <p:nvSpPr>
          <p:cNvPr id="661" name="Google Shape;661;g181efebbf45_0_90"/>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Uitvoerder en Organisator (vroegere Aanbieder) hebben nood aan gelijke velden maar verschillen wel semantisch. Ook nood aan specifieke link tussen Activiteit en Uitvoerder.</a:t>
            </a:r>
            <a:endParaRPr sz="1900"/>
          </a:p>
          <a:p>
            <a:pPr indent="0" lvl="0" marL="0" rtl="0" algn="l">
              <a:spcBef>
                <a:spcPts val="300"/>
              </a:spcBef>
              <a:spcAft>
                <a:spcPts val="0"/>
              </a:spcAft>
              <a:buNone/>
            </a:pPr>
            <a:r>
              <a:rPr b="1" lang="en" sz="1900"/>
              <a:t>Voorstel:</a:t>
            </a:r>
            <a:endParaRPr b="1" sz="1900"/>
          </a:p>
          <a:p>
            <a:pPr indent="-335280" lvl="0" marL="457200" rtl="0" algn="l">
              <a:spcBef>
                <a:spcPts val="300"/>
              </a:spcBef>
              <a:spcAft>
                <a:spcPts val="0"/>
              </a:spcAft>
              <a:buSzPts val="1680"/>
              <a:buChar char="•"/>
            </a:pPr>
            <a:r>
              <a:rPr lang="en" sz="1900"/>
              <a:t>Attribuering wordt gelijk getrokken</a:t>
            </a:r>
            <a:endParaRPr sz="1900"/>
          </a:p>
          <a:p>
            <a:pPr indent="-335280" lvl="0" marL="457200" rtl="0" algn="l">
              <a:spcBef>
                <a:spcPts val="0"/>
              </a:spcBef>
              <a:spcAft>
                <a:spcPts val="0"/>
              </a:spcAft>
              <a:buSzPts val="1680"/>
              <a:buChar char="•"/>
            </a:pPr>
            <a:r>
              <a:rPr lang="en" sz="1900"/>
              <a:t>Voor zaken afhankelijk van de specifieke uitvoering van een activiteit wordt er gebruikt gemaakt van associatieklasse Uitvoering</a:t>
            </a:r>
            <a:endParaRPr sz="1900"/>
          </a:p>
        </p:txBody>
      </p:sp>
      <p:pic>
        <p:nvPicPr>
          <p:cNvPr id="662" name="Google Shape;662;g181efebbf45_0_90"/>
          <p:cNvPicPr preferRelativeResize="0"/>
          <p:nvPr/>
        </p:nvPicPr>
        <p:blipFill>
          <a:blip r:embed="rId3">
            <a:alphaModFix/>
          </a:blip>
          <a:stretch>
            <a:fillRect/>
          </a:stretch>
        </p:blipFill>
        <p:spPr>
          <a:xfrm>
            <a:off x="6348624" y="1436400"/>
            <a:ext cx="2255375" cy="2978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181efebbf45_0_23"/>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#4 Associatietabel Aanbieder / Activiteit </a:t>
            </a:r>
            <a:endParaRPr sz="2600"/>
          </a:p>
        </p:txBody>
      </p:sp>
      <p:sp>
        <p:nvSpPr>
          <p:cNvPr id="668" name="Google Shape;668;g181efebbf45_0_23"/>
          <p:cNvSpPr txBox="1"/>
          <p:nvPr>
            <p:ph idx="1" type="body"/>
          </p:nvPr>
        </p:nvSpPr>
        <p:spPr>
          <a:xfrm>
            <a:off x="540000" y="1436400"/>
            <a:ext cx="40923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Naast specifieke link tussen Uitvoerder en Activiteit ook nood aan specifieke link tussen Organisator en Activiteit </a:t>
            </a:r>
            <a:endParaRPr sz="1900"/>
          </a:p>
          <a:p>
            <a:pPr indent="0" lvl="0" marL="0" rtl="0" algn="l">
              <a:spcBef>
                <a:spcPts val="300"/>
              </a:spcBef>
              <a:spcAft>
                <a:spcPts val="0"/>
              </a:spcAft>
              <a:buNone/>
            </a:pPr>
            <a:r>
              <a:rPr b="1" lang="en" sz="1900"/>
              <a:t>Voorstel:</a:t>
            </a:r>
            <a:endParaRPr b="1" sz="1900"/>
          </a:p>
          <a:p>
            <a:pPr indent="-335280" lvl="0" marL="457200" rtl="0" algn="l">
              <a:spcBef>
                <a:spcPts val="300"/>
              </a:spcBef>
              <a:spcAft>
                <a:spcPts val="0"/>
              </a:spcAft>
              <a:buSzPts val="1680"/>
              <a:buChar char="•"/>
            </a:pPr>
            <a:r>
              <a:rPr lang="en" sz="1900"/>
              <a:t>Associatieklasse OrganisatieActiviteit om verder relatie te kunnen typeren</a:t>
            </a:r>
            <a:endParaRPr sz="1900"/>
          </a:p>
          <a:p>
            <a:pPr indent="0" lvl="0" marL="0" rtl="0" algn="l">
              <a:spcBef>
                <a:spcPts val="300"/>
              </a:spcBef>
              <a:spcAft>
                <a:spcPts val="0"/>
              </a:spcAft>
              <a:buNone/>
            </a:pPr>
            <a:r>
              <a:t/>
            </a:r>
            <a:endParaRPr sz="1900"/>
          </a:p>
        </p:txBody>
      </p:sp>
      <p:pic>
        <p:nvPicPr>
          <p:cNvPr id="669" name="Google Shape;669;g181efebbf45_0_23"/>
          <p:cNvPicPr preferRelativeResize="0"/>
          <p:nvPr/>
        </p:nvPicPr>
        <p:blipFill>
          <a:blip r:embed="rId3">
            <a:alphaModFix/>
          </a:blip>
          <a:stretch>
            <a:fillRect/>
          </a:stretch>
        </p:blipFill>
        <p:spPr>
          <a:xfrm>
            <a:off x="4657550" y="2621475"/>
            <a:ext cx="4338475" cy="2522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181efebbf45_0_31"/>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#5 Samenwerking ook mogelijk tussen Uitvoerders</a:t>
            </a:r>
            <a:endParaRPr sz="2600"/>
          </a:p>
        </p:txBody>
      </p:sp>
      <p:sp>
        <p:nvSpPr>
          <p:cNvPr id="675" name="Google Shape;675;g181efebbf45_0_31"/>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Samenwerking was enkel gemodelleerd tussen Organisatoren.</a:t>
            </a:r>
            <a:endParaRPr sz="1900"/>
          </a:p>
          <a:p>
            <a:pPr indent="0" lvl="0" marL="0" rtl="0" algn="l">
              <a:spcBef>
                <a:spcPts val="300"/>
              </a:spcBef>
              <a:spcAft>
                <a:spcPts val="0"/>
              </a:spcAft>
              <a:buNone/>
            </a:pPr>
            <a:r>
              <a:rPr b="1" lang="en" sz="1900"/>
              <a:t>Voorstel:</a:t>
            </a:r>
            <a:endParaRPr b="1" sz="1900"/>
          </a:p>
          <a:p>
            <a:pPr indent="-335280" lvl="0" marL="457200" rtl="0" algn="l">
              <a:spcBef>
                <a:spcPts val="300"/>
              </a:spcBef>
              <a:spcAft>
                <a:spcPts val="0"/>
              </a:spcAft>
              <a:buSzPts val="1680"/>
              <a:buChar char="•"/>
            </a:pPr>
            <a:r>
              <a:rPr lang="en" sz="1900"/>
              <a:t>Associatieklasse Samenwerking op niveau van Agent om dit voor alle verschillende Agents mogelijk te maken</a:t>
            </a:r>
            <a:endParaRPr sz="1900"/>
          </a:p>
          <a:p>
            <a:pPr indent="0" lvl="0" marL="0" rtl="0" algn="l">
              <a:spcBef>
                <a:spcPts val="300"/>
              </a:spcBef>
              <a:spcAft>
                <a:spcPts val="0"/>
              </a:spcAft>
              <a:buNone/>
            </a:pPr>
            <a:r>
              <a:t/>
            </a:r>
            <a:endParaRPr sz="1900"/>
          </a:p>
        </p:txBody>
      </p:sp>
      <p:pic>
        <p:nvPicPr>
          <p:cNvPr id="676" name="Google Shape;676;g181efebbf45_0_31"/>
          <p:cNvPicPr preferRelativeResize="0"/>
          <p:nvPr/>
        </p:nvPicPr>
        <p:blipFill>
          <a:blip r:embed="rId3">
            <a:alphaModFix/>
          </a:blip>
          <a:stretch>
            <a:fillRect/>
          </a:stretch>
        </p:blipFill>
        <p:spPr>
          <a:xfrm>
            <a:off x="6456000" y="3009575"/>
            <a:ext cx="2535600" cy="19415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Praktische afspraken</a:t>
            </a:r>
            <a:endParaRPr b="0" i="0" sz="1400" u="none" cap="none" strike="noStrike">
              <a:solidFill>
                <a:srgbClr val="000000"/>
              </a:solidFill>
              <a:latin typeface="Arial"/>
              <a:ea typeface="Arial"/>
              <a:cs typeface="Arial"/>
              <a:sym typeface="Arial"/>
            </a:endParaRPr>
          </a:p>
        </p:txBody>
      </p:sp>
      <p:sp>
        <p:nvSpPr>
          <p:cNvPr id="427" name="Google Shape;427;p3"/>
          <p:cNvSpPr/>
          <p:nvPr/>
        </p:nvSpPr>
        <p:spPr>
          <a:xfrm>
            <a:off x="792150" y="10121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
          <p:cNvSpPr/>
          <p:nvPr/>
        </p:nvSpPr>
        <p:spPr>
          <a:xfrm>
            <a:off x="792150" y="29363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
          <p:cNvSpPr/>
          <p:nvPr/>
        </p:nvSpPr>
        <p:spPr>
          <a:xfrm>
            <a:off x="4653750" y="1012150"/>
            <a:ext cx="3861600" cy="19242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
          <p:cNvSpPr/>
          <p:nvPr/>
        </p:nvSpPr>
        <p:spPr>
          <a:xfrm>
            <a:off x="4653750" y="2936350"/>
            <a:ext cx="3861600" cy="1924200"/>
          </a:xfrm>
          <a:prstGeom prst="rect">
            <a:avLst/>
          </a:prstGeom>
          <a:solidFill>
            <a:srgbClr val="F6F5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
          <p:cNvSpPr/>
          <p:nvPr/>
        </p:nvSpPr>
        <p:spPr>
          <a:xfrm>
            <a:off x="929475" y="1171275"/>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373636"/>
                </a:solidFill>
                <a:latin typeface="Arial"/>
                <a:ea typeface="Arial"/>
                <a:cs typeface="Arial"/>
                <a:sym typeface="Arial"/>
              </a:rPr>
              <a:t>Geluid van het publiek is standaard </a:t>
            </a:r>
            <a:r>
              <a:rPr b="1" i="0" lang="en" sz="1600" u="none" cap="none" strike="noStrike">
                <a:solidFill>
                  <a:srgbClr val="373636"/>
                </a:solidFill>
                <a:latin typeface="Arial"/>
                <a:ea typeface="Arial"/>
                <a:cs typeface="Arial"/>
                <a:sym typeface="Arial"/>
              </a:rPr>
              <a:t>gedempt</a:t>
            </a:r>
            <a:r>
              <a:rPr b="0" i="0" lang="en" sz="1600" u="none" cap="none" strike="noStrike">
                <a:solidFill>
                  <a:srgbClr val="373636"/>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32" name="Google Shape;432;p3"/>
          <p:cNvSpPr/>
          <p:nvPr/>
        </p:nvSpPr>
        <p:spPr>
          <a:xfrm>
            <a:off x="929475" y="3101500"/>
            <a:ext cx="29040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Arial"/>
                <a:ea typeface="Arial"/>
                <a:cs typeface="Arial"/>
                <a:sym typeface="Arial"/>
              </a:rPr>
              <a:t>Vragen, opmerkingen en voorstellen kunnen via de chatfunctie meegedeeld worden. Interactie wordt aangemoedigd!</a:t>
            </a:r>
            <a:endParaRPr b="0" i="0" sz="1600" u="none" cap="none" strike="noStrike">
              <a:solidFill>
                <a:srgbClr val="FFFFFF"/>
              </a:solidFill>
              <a:latin typeface="Arial"/>
              <a:ea typeface="Arial"/>
              <a:cs typeface="Arial"/>
              <a:sym typeface="Arial"/>
            </a:endParaRPr>
          </a:p>
        </p:txBody>
      </p:sp>
      <p:sp>
        <p:nvSpPr>
          <p:cNvPr id="433" name="Google Shape;433;p3"/>
          <p:cNvSpPr/>
          <p:nvPr/>
        </p:nvSpPr>
        <p:spPr>
          <a:xfrm>
            <a:off x="5581500" y="11773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Arial"/>
                <a:ea typeface="Arial"/>
                <a:cs typeface="Arial"/>
                <a:sym typeface="Arial"/>
              </a:rPr>
              <a:t>Gebruik het </a:t>
            </a:r>
            <a:r>
              <a:rPr b="1" i="0" lang="en" sz="1600" u="none" cap="none" strike="noStrike">
                <a:solidFill>
                  <a:srgbClr val="FFFFFF"/>
                </a:solidFill>
                <a:latin typeface="Arial"/>
                <a:ea typeface="Arial"/>
                <a:cs typeface="Arial"/>
                <a:sym typeface="Arial"/>
              </a:rPr>
              <a:t>handje</a:t>
            </a:r>
            <a:r>
              <a:rPr b="0" i="0" lang="en" sz="1600" u="none" cap="none" strike="noStrike">
                <a:solidFill>
                  <a:srgbClr val="FFFFFF"/>
                </a:solidFill>
                <a:latin typeface="Arial"/>
                <a:ea typeface="Arial"/>
                <a:cs typeface="Arial"/>
                <a:sym typeface="Arial"/>
              </a:rPr>
              <a:t> als je iets wilt zeggen. Interactie wordt aangemoedigd!</a:t>
            </a:r>
            <a:endParaRPr b="0" i="0" sz="1600" u="none" cap="none" strike="noStrike">
              <a:solidFill>
                <a:srgbClr val="FFFFFF"/>
              </a:solidFill>
              <a:latin typeface="Arial"/>
              <a:ea typeface="Arial"/>
              <a:cs typeface="Arial"/>
              <a:sym typeface="Arial"/>
            </a:endParaRPr>
          </a:p>
        </p:txBody>
      </p:sp>
      <p:sp>
        <p:nvSpPr>
          <p:cNvPr id="434" name="Google Shape;434;p3"/>
          <p:cNvSpPr/>
          <p:nvPr/>
        </p:nvSpPr>
        <p:spPr>
          <a:xfrm>
            <a:off x="5581500" y="3101500"/>
            <a:ext cx="2733900" cy="159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373636"/>
                </a:solidFill>
                <a:latin typeface="Arial"/>
                <a:ea typeface="Arial"/>
                <a:cs typeface="Arial"/>
                <a:sym typeface="Arial"/>
              </a:rPr>
              <a:t>Ja/nee vragen</a:t>
            </a:r>
            <a:r>
              <a:rPr b="0" i="0" lang="en" sz="1600" u="none" cap="none" strike="noStrike">
                <a:solidFill>
                  <a:srgbClr val="373636"/>
                </a:solidFill>
                <a:latin typeface="Arial"/>
                <a:ea typeface="Arial"/>
                <a:cs typeface="Arial"/>
                <a:sym typeface="Arial"/>
              </a:rPr>
              <a:t> kunnen beantwoord worden via de chat:</a:t>
            </a:r>
            <a:endParaRPr b="0" i="0" sz="1600" u="none" cap="none" strike="noStrike">
              <a:solidFill>
                <a:srgbClr val="37363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37363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373636"/>
                </a:solidFill>
                <a:latin typeface="Arial"/>
                <a:ea typeface="Arial"/>
                <a:cs typeface="Arial"/>
                <a:sym typeface="Arial"/>
              </a:rPr>
              <a:t>Akkoord = +1</a:t>
            </a:r>
            <a:endParaRPr b="0" i="0" sz="1600" u="none" cap="none" strike="noStrike">
              <a:solidFill>
                <a:srgbClr val="37363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373636"/>
                </a:solidFill>
                <a:latin typeface="Arial"/>
                <a:ea typeface="Arial"/>
                <a:cs typeface="Arial"/>
                <a:sym typeface="Arial"/>
              </a:rPr>
              <a:t>Niet akkoord = - 1</a:t>
            </a:r>
            <a:endParaRPr b="0" i="0" sz="1600" u="none" cap="none" strike="noStrike">
              <a:solidFill>
                <a:srgbClr val="37363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373636"/>
                </a:solidFill>
                <a:latin typeface="Arial"/>
                <a:ea typeface="Arial"/>
                <a:cs typeface="Arial"/>
                <a:sym typeface="Arial"/>
              </a:rPr>
              <a:t>Onverschillig = 0</a:t>
            </a:r>
            <a:endParaRPr b="0" i="0" sz="1600" u="none" cap="none" strike="noStrike">
              <a:solidFill>
                <a:srgbClr val="373636"/>
              </a:solidFill>
              <a:latin typeface="Arial"/>
              <a:ea typeface="Arial"/>
              <a:cs typeface="Arial"/>
              <a:sym typeface="Arial"/>
            </a:endParaRPr>
          </a:p>
        </p:txBody>
      </p:sp>
      <p:sp>
        <p:nvSpPr>
          <p:cNvPr descr="Help Question&#10;" id="435" name="Google Shape;435;p3"/>
          <p:cNvSpPr/>
          <p:nvPr/>
        </p:nvSpPr>
        <p:spPr>
          <a:xfrm>
            <a:off x="3918056" y="3657944"/>
            <a:ext cx="481013" cy="481012"/>
          </a:xfrm>
          <a:custGeom>
            <a:rect b="b" l="l" r="r" t="t"/>
            <a:pathLst>
              <a:path extrusionOk="0" h="200" w="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87"/>
                </a:moveTo>
                <a:cubicBezTo>
                  <a:pt x="52" y="187"/>
                  <a:pt x="13" y="148"/>
                  <a:pt x="13" y="100"/>
                </a:cubicBezTo>
                <a:cubicBezTo>
                  <a:pt x="13" y="51"/>
                  <a:pt x="52" y="12"/>
                  <a:pt x="100" y="12"/>
                </a:cubicBezTo>
                <a:cubicBezTo>
                  <a:pt x="149" y="12"/>
                  <a:pt x="188" y="51"/>
                  <a:pt x="188" y="100"/>
                </a:cubicBezTo>
                <a:cubicBezTo>
                  <a:pt x="188" y="148"/>
                  <a:pt x="149" y="187"/>
                  <a:pt x="100" y="187"/>
                </a:cubicBezTo>
                <a:close/>
                <a:moveTo>
                  <a:pt x="99" y="143"/>
                </a:moveTo>
                <a:cubicBezTo>
                  <a:pt x="111" y="143"/>
                  <a:pt x="111" y="143"/>
                  <a:pt x="111" y="143"/>
                </a:cubicBezTo>
                <a:cubicBezTo>
                  <a:pt x="111" y="129"/>
                  <a:pt x="111" y="129"/>
                  <a:pt x="111" y="129"/>
                </a:cubicBezTo>
                <a:cubicBezTo>
                  <a:pt x="99" y="129"/>
                  <a:pt x="99" y="129"/>
                  <a:pt x="99" y="129"/>
                </a:cubicBezTo>
                <a:lnTo>
                  <a:pt x="99" y="143"/>
                </a:lnTo>
                <a:close/>
                <a:moveTo>
                  <a:pt x="122" y="57"/>
                </a:moveTo>
                <a:cubicBezTo>
                  <a:pt x="119" y="54"/>
                  <a:pt x="116" y="53"/>
                  <a:pt x="113" y="51"/>
                </a:cubicBezTo>
                <a:cubicBezTo>
                  <a:pt x="105" y="49"/>
                  <a:pt x="95" y="49"/>
                  <a:pt x="88" y="52"/>
                </a:cubicBezTo>
                <a:cubicBezTo>
                  <a:pt x="85" y="54"/>
                  <a:pt x="81" y="56"/>
                  <a:pt x="78" y="59"/>
                </a:cubicBezTo>
                <a:cubicBezTo>
                  <a:pt x="75" y="62"/>
                  <a:pt x="73" y="65"/>
                  <a:pt x="72" y="70"/>
                </a:cubicBezTo>
                <a:cubicBezTo>
                  <a:pt x="70" y="74"/>
                  <a:pt x="70" y="78"/>
                  <a:pt x="70" y="83"/>
                </a:cubicBezTo>
                <a:cubicBezTo>
                  <a:pt x="82" y="83"/>
                  <a:pt x="82" y="83"/>
                  <a:pt x="82" y="83"/>
                </a:cubicBezTo>
                <a:cubicBezTo>
                  <a:pt x="82" y="79"/>
                  <a:pt x="83" y="76"/>
                  <a:pt x="84" y="74"/>
                </a:cubicBezTo>
                <a:cubicBezTo>
                  <a:pt x="84" y="71"/>
                  <a:pt x="86" y="69"/>
                  <a:pt x="87" y="68"/>
                </a:cubicBezTo>
                <a:cubicBezTo>
                  <a:pt x="89" y="66"/>
                  <a:pt x="91" y="65"/>
                  <a:pt x="93" y="64"/>
                </a:cubicBezTo>
                <a:cubicBezTo>
                  <a:pt x="97" y="62"/>
                  <a:pt x="104" y="62"/>
                  <a:pt x="109" y="63"/>
                </a:cubicBezTo>
                <a:cubicBezTo>
                  <a:pt x="111" y="64"/>
                  <a:pt x="112" y="65"/>
                  <a:pt x="114" y="66"/>
                </a:cubicBezTo>
                <a:cubicBezTo>
                  <a:pt x="115" y="67"/>
                  <a:pt x="116" y="69"/>
                  <a:pt x="117" y="71"/>
                </a:cubicBezTo>
                <a:cubicBezTo>
                  <a:pt x="118" y="72"/>
                  <a:pt x="118" y="74"/>
                  <a:pt x="118" y="77"/>
                </a:cubicBezTo>
                <a:cubicBezTo>
                  <a:pt x="118" y="80"/>
                  <a:pt x="118" y="82"/>
                  <a:pt x="117" y="84"/>
                </a:cubicBezTo>
                <a:cubicBezTo>
                  <a:pt x="115" y="87"/>
                  <a:pt x="113" y="89"/>
                  <a:pt x="110" y="92"/>
                </a:cubicBezTo>
                <a:cubicBezTo>
                  <a:pt x="108" y="94"/>
                  <a:pt x="106" y="96"/>
                  <a:pt x="105" y="97"/>
                </a:cubicBezTo>
                <a:cubicBezTo>
                  <a:pt x="103" y="99"/>
                  <a:pt x="102" y="101"/>
                  <a:pt x="101" y="103"/>
                </a:cubicBezTo>
                <a:cubicBezTo>
                  <a:pt x="100" y="105"/>
                  <a:pt x="99" y="107"/>
                  <a:pt x="99" y="109"/>
                </a:cubicBezTo>
                <a:cubicBezTo>
                  <a:pt x="98" y="111"/>
                  <a:pt x="98" y="114"/>
                  <a:pt x="98" y="118"/>
                </a:cubicBezTo>
                <a:cubicBezTo>
                  <a:pt x="111" y="118"/>
                  <a:pt x="111" y="118"/>
                  <a:pt x="111" y="118"/>
                </a:cubicBezTo>
                <a:cubicBezTo>
                  <a:pt x="111" y="115"/>
                  <a:pt x="111" y="113"/>
                  <a:pt x="111" y="111"/>
                </a:cubicBezTo>
                <a:cubicBezTo>
                  <a:pt x="111" y="110"/>
                  <a:pt x="111" y="109"/>
                  <a:pt x="112" y="108"/>
                </a:cubicBezTo>
                <a:cubicBezTo>
                  <a:pt x="112" y="108"/>
                  <a:pt x="112" y="107"/>
                  <a:pt x="114" y="106"/>
                </a:cubicBezTo>
                <a:cubicBezTo>
                  <a:pt x="115" y="105"/>
                  <a:pt x="117" y="103"/>
                  <a:pt x="119" y="101"/>
                </a:cubicBezTo>
                <a:cubicBezTo>
                  <a:pt x="122" y="98"/>
                  <a:pt x="125" y="94"/>
                  <a:pt x="127" y="91"/>
                </a:cubicBezTo>
                <a:cubicBezTo>
                  <a:pt x="130" y="87"/>
                  <a:pt x="131" y="82"/>
                  <a:pt x="131" y="77"/>
                </a:cubicBezTo>
                <a:cubicBezTo>
                  <a:pt x="131" y="73"/>
                  <a:pt x="130" y="69"/>
                  <a:pt x="129" y="65"/>
                </a:cubicBezTo>
                <a:cubicBezTo>
                  <a:pt x="127" y="62"/>
                  <a:pt x="125" y="59"/>
                  <a:pt x="122" y="57"/>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Down Chevron Circle&#10;" id="436" name="Google Shape;436;p3"/>
          <p:cNvSpPr/>
          <p:nvPr/>
        </p:nvSpPr>
        <p:spPr>
          <a:xfrm>
            <a:off x="4877900" y="3659531"/>
            <a:ext cx="479425" cy="477838"/>
          </a:xfrm>
          <a:custGeom>
            <a:rect b="b" l="l" r="r" t="t"/>
            <a:pathLst>
              <a:path extrusionOk="0" h="200" w="200">
                <a:moveTo>
                  <a:pt x="199" y="83"/>
                </a:moveTo>
                <a:cubicBezTo>
                  <a:pt x="198" y="79"/>
                  <a:pt x="197" y="75"/>
                  <a:pt x="196" y="70"/>
                </a:cubicBezTo>
                <a:cubicBezTo>
                  <a:pt x="185" y="37"/>
                  <a:pt x="159" y="12"/>
                  <a:pt x="125" y="4"/>
                </a:cubicBezTo>
                <a:cubicBezTo>
                  <a:pt x="117" y="2"/>
                  <a:pt x="109" y="0"/>
                  <a:pt x="101" y="0"/>
                </a:cubicBezTo>
                <a:cubicBezTo>
                  <a:pt x="100" y="0"/>
                  <a:pt x="100" y="0"/>
                  <a:pt x="100" y="0"/>
                </a:cubicBezTo>
                <a:cubicBezTo>
                  <a:pt x="100" y="0"/>
                  <a:pt x="100" y="0"/>
                  <a:pt x="100" y="0"/>
                </a:cubicBezTo>
                <a:cubicBezTo>
                  <a:pt x="92" y="0"/>
                  <a:pt x="84" y="2"/>
                  <a:pt x="76" y="4"/>
                </a:cubicBezTo>
                <a:cubicBezTo>
                  <a:pt x="38" y="13"/>
                  <a:pt x="9" y="44"/>
                  <a:pt x="2" y="83"/>
                </a:cubicBezTo>
                <a:cubicBezTo>
                  <a:pt x="1" y="89"/>
                  <a:pt x="0" y="95"/>
                  <a:pt x="0" y="100"/>
                </a:cubicBezTo>
                <a:cubicBezTo>
                  <a:pt x="0" y="106"/>
                  <a:pt x="1" y="112"/>
                  <a:pt x="2" y="118"/>
                </a:cubicBezTo>
                <a:cubicBezTo>
                  <a:pt x="9" y="157"/>
                  <a:pt x="38" y="188"/>
                  <a:pt x="76" y="197"/>
                </a:cubicBezTo>
                <a:cubicBezTo>
                  <a:pt x="84" y="199"/>
                  <a:pt x="92" y="200"/>
                  <a:pt x="100" y="200"/>
                </a:cubicBezTo>
                <a:cubicBezTo>
                  <a:pt x="109" y="200"/>
                  <a:pt x="117" y="199"/>
                  <a:pt x="125" y="197"/>
                </a:cubicBezTo>
                <a:cubicBezTo>
                  <a:pt x="159" y="189"/>
                  <a:pt x="185" y="164"/>
                  <a:pt x="196" y="131"/>
                </a:cubicBezTo>
                <a:cubicBezTo>
                  <a:pt x="197" y="126"/>
                  <a:pt x="198" y="122"/>
                  <a:pt x="199" y="118"/>
                </a:cubicBezTo>
                <a:cubicBezTo>
                  <a:pt x="200" y="112"/>
                  <a:pt x="200" y="106"/>
                  <a:pt x="200" y="100"/>
                </a:cubicBezTo>
                <a:cubicBezTo>
                  <a:pt x="200" y="95"/>
                  <a:pt x="200" y="89"/>
                  <a:pt x="199" y="83"/>
                </a:cubicBezTo>
                <a:close/>
                <a:moveTo>
                  <a:pt x="100" y="188"/>
                </a:moveTo>
                <a:cubicBezTo>
                  <a:pt x="52" y="188"/>
                  <a:pt x="13" y="149"/>
                  <a:pt x="13" y="100"/>
                </a:cubicBezTo>
                <a:cubicBezTo>
                  <a:pt x="13" y="52"/>
                  <a:pt x="52" y="13"/>
                  <a:pt x="100" y="13"/>
                </a:cubicBezTo>
                <a:cubicBezTo>
                  <a:pt x="149" y="13"/>
                  <a:pt x="188" y="52"/>
                  <a:pt x="188" y="100"/>
                </a:cubicBezTo>
                <a:cubicBezTo>
                  <a:pt x="188" y="149"/>
                  <a:pt x="149" y="188"/>
                  <a:pt x="100" y="188"/>
                </a:cubicBezTo>
                <a:close/>
                <a:moveTo>
                  <a:pt x="100" y="107"/>
                </a:moveTo>
                <a:cubicBezTo>
                  <a:pt x="70" y="76"/>
                  <a:pt x="70" y="76"/>
                  <a:pt x="70" y="76"/>
                </a:cubicBezTo>
                <a:cubicBezTo>
                  <a:pt x="61" y="85"/>
                  <a:pt x="61" y="85"/>
                  <a:pt x="61" y="85"/>
                </a:cubicBezTo>
                <a:cubicBezTo>
                  <a:pt x="100" y="125"/>
                  <a:pt x="100" y="125"/>
                  <a:pt x="100" y="125"/>
                </a:cubicBezTo>
                <a:cubicBezTo>
                  <a:pt x="140" y="85"/>
                  <a:pt x="140" y="85"/>
                  <a:pt x="140" y="85"/>
                </a:cubicBezTo>
                <a:cubicBezTo>
                  <a:pt x="131" y="76"/>
                  <a:pt x="131" y="76"/>
                  <a:pt x="131" y="76"/>
                </a:cubicBezTo>
                <a:cubicBezTo>
                  <a:pt x="100" y="107"/>
                  <a:pt x="100" y="107"/>
                  <a:pt x="100" y="107"/>
                </a:cubicBezTo>
                <a:close/>
              </a:path>
            </a:pathLst>
          </a:cu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37" name="Google Shape;437;p3"/>
          <p:cNvPicPr preferRelativeResize="0"/>
          <p:nvPr/>
        </p:nvPicPr>
        <p:blipFill rotWithShape="1">
          <a:blip r:embed="rId3">
            <a:alphaModFix/>
          </a:blip>
          <a:srcRect b="0" l="0" r="0" t="0"/>
          <a:stretch/>
        </p:blipFill>
        <p:spPr>
          <a:xfrm>
            <a:off x="3918038" y="1727700"/>
            <a:ext cx="481025" cy="481025"/>
          </a:xfrm>
          <a:prstGeom prst="rect">
            <a:avLst/>
          </a:prstGeom>
          <a:noFill/>
          <a:ln>
            <a:noFill/>
          </a:ln>
        </p:spPr>
      </p:pic>
      <p:pic>
        <p:nvPicPr>
          <p:cNvPr id="438" name="Google Shape;438;p3"/>
          <p:cNvPicPr preferRelativeResize="0"/>
          <p:nvPr/>
        </p:nvPicPr>
        <p:blipFill rotWithShape="1">
          <a:blip r:embed="rId4">
            <a:alphaModFix/>
          </a:blip>
          <a:srcRect b="14944" l="0" r="0" t="0"/>
          <a:stretch/>
        </p:blipFill>
        <p:spPr>
          <a:xfrm>
            <a:off x="4836711" y="1735325"/>
            <a:ext cx="561829" cy="477850"/>
          </a:xfrm>
          <a:prstGeom prst="rect">
            <a:avLst/>
          </a:prstGeom>
          <a:noFill/>
          <a:ln>
            <a:noFill/>
          </a:ln>
        </p:spPr>
      </p:pic>
      <p:sp>
        <p:nvSpPr>
          <p:cNvPr id="439" name="Google Shape;439;p3"/>
          <p:cNvSpPr/>
          <p:nvPr/>
        </p:nvSpPr>
        <p:spPr>
          <a:xfrm>
            <a:off x="4187963" y="2467562"/>
            <a:ext cx="931500" cy="931500"/>
          </a:xfrm>
          <a:prstGeom prst="ellipse">
            <a:avLst/>
          </a:prstGeom>
          <a:solidFill>
            <a:srgbClr val="FFFFFF"/>
          </a:solidFill>
          <a:ln cap="flat" cmpd="sng" w="19050">
            <a:solidFill>
              <a:srgbClr val="6B6B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0" name="Google Shape;440;p3"/>
          <p:cNvPicPr preferRelativeResize="0"/>
          <p:nvPr/>
        </p:nvPicPr>
        <p:blipFill rotWithShape="1">
          <a:blip r:embed="rId5">
            <a:alphaModFix amt="76000"/>
          </a:blip>
          <a:srcRect b="13020" l="0" r="0" t="0"/>
          <a:stretch/>
        </p:blipFill>
        <p:spPr>
          <a:xfrm>
            <a:off x="4319325" y="2645463"/>
            <a:ext cx="668850" cy="58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181efebbf45_0_41"/>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#6 </a:t>
            </a:r>
            <a:r>
              <a:rPr lang="en" sz="2600"/>
              <a:t>Associatietabel Participant / Activiteit</a:t>
            </a:r>
            <a:endParaRPr sz="2600"/>
          </a:p>
        </p:txBody>
      </p:sp>
      <p:sp>
        <p:nvSpPr>
          <p:cNvPr id="682" name="Google Shape;682;g181efebbf45_0_41"/>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Mogelijkheid moet bestaan om Deelname van Participant aan Activiteit te typeren. </a:t>
            </a:r>
            <a:endParaRPr sz="1900"/>
          </a:p>
          <a:p>
            <a:pPr indent="0" lvl="0" marL="0" rtl="0" algn="l">
              <a:spcBef>
                <a:spcPts val="300"/>
              </a:spcBef>
              <a:spcAft>
                <a:spcPts val="0"/>
              </a:spcAft>
              <a:buNone/>
            </a:pPr>
            <a:r>
              <a:rPr b="1" lang="en" sz="1900"/>
              <a:t>Voorstel:</a:t>
            </a:r>
            <a:endParaRPr b="1" sz="1900"/>
          </a:p>
          <a:p>
            <a:pPr indent="-335280" lvl="0" marL="457200" rtl="0" algn="l">
              <a:spcBef>
                <a:spcPts val="300"/>
              </a:spcBef>
              <a:spcAft>
                <a:spcPts val="0"/>
              </a:spcAft>
              <a:buSzPts val="1680"/>
              <a:buChar char="•"/>
            </a:pPr>
            <a:r>
              <a:rPr lang="en" sz="1900"/>
              <a:t>Mogelijk om Participant ook als Uitvoerder te zien aan de hand van ‘double typing’</a:t>
            </a:r>
            <a:endParaRPr sz="1900"/>
          </a:p>
          <a:p>
            <a:pPr indent="-349250" lvl="0" marL="457200" rtl="0" algn="l">
              <a:spcBef>
                <a:spcPts val="0"/>
              </a:spcBef>
              <a:spcAft>
                <a:spcPts val="0"/>
              </a:spcAft>
              <a:buSzPts val="1900"/>
              <a:buChar char="•"/>
            </a:pPr>
            <a:r>
              <a:rPr lang="en" sz="1900"/>
              <a:t>Enumeratie DeelnameType illustratief en uitbreidbaar</a:t>
            </a:r>
            <a:endParaRPr sz="1900"/>
          </a:p>
          <a:p>
            <a:pPr indent="0" lvl="0" marL="0" rtl="0" algn="l">
              <a:spcBef>
                <a:spcPts val="300"/>
              </a:spcBef>
              <a:spcAft>
                <a:spcPts val="0"/>
              </a:spcAft>
              <a:buNone/>
            </a:pPr>
            <a:r>
              <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181efebbf45_0_49"/>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#8 </a:t>
            </a:r>
            <a:r>
              <a:rPr lang="en" sz="2600"/>
              <a:t>Relaties tussen activiteiten moet getypeerd kunnen worden</a:t>
            </a:r>
            <a:endParaRPr sz="2600"/>
          </a:p>
        </p:txBody>
      </p:sp>
      <p:sp>
        <p:nvSpPr>
          <p:cNvPr id="688" name="Google Shape;688;g181efebbf45_0_49"/>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Nood om relatie tussen twee Activiteiten verder te typeren.</a:t>
            </a:r>
            <a:endParaRPr sz="1900"/>
          </a:p>
          <a:p>
            <a:pPr indent="0" lvl="0" marL="0" rtl="0" algn="l">
              <a:spcBef>
                <a:spcPts val="300"/>
              </a:spcBef>
              <a:spcAft>
                <a:spcPts val="0"/>
              </a:spcAft>
              <a:buNone/>
            </a:pPr>
            <a:r>
              <a:rPr b="1" lang="en" sz="1900"/>
              <a:t>Voorstel:</a:t>
            </a:r>
            <a:endParaRPr b="1" sz="1900"/>
          </a:p>
          <a:p>
            <a:pPr indent="-335280" lvl="0" marL="457200" rtl="0" algn="l">
              <a:spcBef>
                <a:spcPts val="300"/>
              </a:spcBef>
              <a:spcAft>
                <a:spcPts val="0"/>
              </a:spcAft>
              <a:buSzPts val="1680"/>
              <a:buChar char="•"/>
            </a:pPr>
            <a:r>
              <a:rPr lang="en" sz="1900"/>
              <a:t>Toevoeging van associatieklasse ActiviteitVerhouding</a:t>
            </a:r>
            <a:endParaRPr sz="1900"/>
          </a:p>
          <a:p>
            <a:pPr indent="-349250" lvl="1" marL="914400" rtl="0" algn="l">
              <a:spcBef>
                <a:spcPts val="0"/>
              </a:spcBef>
              <a:spcAft>
                <a:spcPts val="0"/>
              </a:spcAft>
              <a:buSzPts val="1900"/>
              <a:buChar char="•"/>
            </a:pPr>
            <a:r>
              <a:rPr lang="en" sz="1900"/>
              <a:t>Naamgeving?</a:t>
            </a:r>
            <a:endParaRPr sz="1900"/>
          </a:p>
          <a:p>
            <a:pPr indent="0" lvl="0" marL="0" rtl="0" algn="l">
              <a:spcBef>
                <a:spcPts val="300"/>
              </a:spcBef>
              <a:spcAft>
                <a:spcPts val="0"/>
              </a:spcAft>
              <a:buNone/>
            </a:pPr>
            <a:r>
              <a:t/>
            </a:r>
            <a:endParaRPr sz="1900"/>
          </a:p>
        </p:txBody>
      </p:sp>
      <p:pic>
        <p:nvPicPr>
          <p:cNvPr id="689" name="Google Shape;689;g181efebbf45_0_49"/>
          <p:cNvPicPr preferRelativeResize="0"/>
          <p:nvPr/>
        </p:nvPicPr>
        <p:blipFill>
          <a:blip r:embed="rId3">
            <a:alphaModFix/>
          </a:blip>
          <a:stretch>
            <a:fillRect/>
          </a:stretch>
        </p:blipFill>
        <p:spPr>
          <a:xfrm>
            <a:off x="6495350" y="2183050"/>
            <a:ext cx="2535601" cy="27975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2022146001a_0_2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2022146001a_0_2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2022146001a_0_2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rtl="0" algn="ctr">
              <a:lnSpc>
                <a:spcPct val="102702"/>
              </a:lnSpc>
              <a:spcBef>
                <a:spcPts val="0"/>
              </a:spcBef>
              <a:spcAft>
                <a:spcPts val="0"/>
              </a:spcAft>
              <a:buNone/>
            </a:pPr>
            <a:r>
              <a:rPr lang="en" sz="3700">
                <a:solidFill>
                  <a:schemeClr val="dk1"/>
                </a:solidFill>
                <a:latin typeface="Proxima Nova"/>
                <a:ea typeface="Proxima Nova"/>
                <a:cs typeface="Proxima Nova"/>
                <a:sym typeface="Proxima Nova"/>
              </a:rPr>
              <a:t>Andere uitbreidingen model</a:t>
            </a:r>
            <a:endParaRPr b="1" i="0" sz="3700" u="none" cap="none" strike="noStrike">
              <a:solidFill>
                <a:srgbClr val="000000"/>
              </a:solidFill>
              <a:latin typeface="Arial"/>
              <a:ea typeface="Arial"/>
              <a:cs typeface="Arial"/>
              <a:sym typeface="Arial"/>
            </a:endParaRPr>
          </a:p>
        </p:txBody>
      </p:sp>
      <p:pic>
        <p:nvPicPr>
          <p:cNvPr id="697" name="Google Shape;697;g2022146001a_0_2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204fa2702d8_0_5"/>
          <p:cNvSpPr txBox="1"/>
          <p:nvPr>
            <p:ph type="title"/>
          </p:nvPr>
        </p:nvSpPr>
        <p:spPr>
          <a:xfrm>
            <a:off x="457800" y="262200"/>
            <a:ext cx="82467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#1 Compabiliteit tussen kalenderformaat event-ld van UiTdatabank en Activiteit van OSLO</a:t>
            </a:r>
            <a:endParaRPr sz="2600"/>
          </a:p>
        </p:txBody>
      </p:sp>
      <p:sp>
        <p:nvSpPr>
          <p:cNvPr id="703" name="Google Shape;703;g204fa2702d8_0_5"/>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Activiteit.tijd en Activiteit.locatie te beperkend</a:t>
            </a:r>
            <a:endParaRPr sz="1900"/>
          </a:p>
          <a:p>
            <a:pPr indent="0" lvl="0" marL="0" rtl="0" algn="l">
              <a:spcBef>
                <a:spcPts val="300"/>
              </a:spcBef>
              <a:spcAft>
                <a:spcPts val="0"/>
              </a:spcAft>
              <a:buNone/>
            </a:pPr>
            <a:r>
              <a:t/>
            </a:r>
            <a:endParaRPr sz="1900"/>
          </a:p>
          <a:p>
            <a:pPr indent="0" lvl="0" marL="0" rtl="0" algn="l">
              <a:spcBef>
                <a:spcPts val="300"/>
              </a:spcBef>
              <a:spcAft>
                <a:spcPts val="0"/>
              </a:spcAft>
              <a:buNone/>
            </a:pPr>
            <a:r>
              <a:rPr b="1" lang="en" sz="1900"/>
              <a:t>Voorstel:</a:t>
            </a:r>
            <a:endParaRPr b="1" sz="1900"/>
          </a:p>
          <a:p>
            <a:pPr indent="-349250" lvl="0" marL="457200" rtl="0" algn="l">
              <a:spcBef>
                <a:spcPts val="300"/>
              </a:spcBef>
              <a:spcAft>
                <a:spcPts val="0"/>
              </a:spcAft>
              <a:buSzPts val="1900"/>
              <a:buChar char="•"/>
            </a:pPr>
            <a:r>
              <a:rPr lang="en" sz="1900"/>
              <a:t>Begrenzing kardinaliteit Activiteit.tijd en Activiteit.locatie</a:t>
            </a:r>
            <a:endParaRPr sz="1900"/>
          </a:p>
          <a:p>
            <a:pPr indent="-349250" lvl="0" marL="457200" rtl="0" algn="l">
              <a:spcBef>
                <a:spcPts val="0"/>
              </a:spcBef>
              <a:spcAft>
                <a:spcPts val="0"/>
              </a:spcAft>
              <a:buSzPts val="1900"/>
              <a:buChar char="•"/>
            </a:pPr>
            <a:r>
              <a:rPr lang="en" sz="1900"/>
              <a:t>Toevoeging Activiteit.ruimtetijd:Ruimetijd om het mogelijk te maken meerdere tijdstippen en locaties toe te voegen aan één Activiteit zonder hiërarchie te gebruiken. </a:t>
            </a:r>
            <a:endParaRPr sz="1900"/>
          </a:p>
          <a:p>
            <a:pPr indent="0" lvl="0" marL="0" rtl="0" algn="l">
              <a:spcBef>
                <a:spcPts val="300"/>
              </a:spcBef>
              <a:spcAft>
                <a:spcPts val="0"/>
              </a:spcAft>
              <a:buNone/>
            </a:pPr>
            <a:r>
              <a:t/>
            </a:r>
            <a:endParaRPr sz="1900"/>
          </a:p>
        </p:txBody>
      </p:sp>
      <p:pic>
        <p:nvPicPr>
          <p:cNvPr id="704" name="Google Shape;704;g204fa2702d8_0_5"/>
          <p:cNvPicPr preferRelativeResize="0"/>
          <p:nvPr/>
        </p:nvPicPr>
        <p:blipFill>
          <a:blip r:embed="rId3">
            <a:alphaModFix/>
          </a:blip>
          <a:stretch>
            <a:fillRect/>
          </a:stretch>
        </p:blipFill>
        <p:spPr>
          <a:xfrm>
            <a:off x="6708925" y="3125800"/>
            <a:ext cx="2190750" cy="1790700"/>
          </a:xfrm>
          <a:prstGeom prst="rect">
            <a:avLst/>
          </a:prstGeom>
          <a:noFill/>
          <a:ln>
            <a:noFill/>
          </a:ln>
        </p:spPr>
      </p:pic>
      <p:pic>
        <p:nvPicPr>
          <p:cNvPr id="705" name="Google Shape;705;g204fa2702d8_0_5"/>
          <p:cNvPicPr preferRelativeResize="0"/>
          <p:nvPr/>
        </p:nvPicPr>
        <p:blipFill>
          <a:blip r:embed="rId4">
            <a:alphaModFix/>
          </a:blip>
          <a:stretch>
            <a:fillRect/>
          </a:stretch>
        </p:blipFill>
        <p:spPr>
          <a:xfrm>
            <a:off x="6303600" y="1099200"/>
            <a:ext cx="2635300" cy="247355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181efebbf45_0_160"/>
          <p:cNvSpPr txBox="1"/>
          <p:nvPr>
            <p:ph type="title"/>
          </p:nvPr>
        </p:nvSpPr>
        <p:spPr>
          <a:xfrm>
            <a:off x="457800" y="262200"/>
            <a:ext cx="82467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#17 </a:t>
            </a:r>
            <a:r>
              <a:rPr lang="en" sz="2600"/>
              <a:t>Voorbeeld van hoe een doelgroep wordt uitgedrukt is noodzakelijk</a:t>
            </a:r>
            <a:endParaRPr sz="2600"/>
          </a:p>
        </p:txBody>
      </p:sp>
      <p:sp>
        <p:nvSpPr>
          <p:cNvPr id="711" name="Google Shape;711;g181efebbf45_0_160"/>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Leeftijdsgroep zoals nu niet werkbaar voor filters</a:t>
            </a:r>
            <a:endParaRPr sz="1900"/>
          </a:p>
          <a:p>
            <a:pPr indent="0" lvl="0" marL="0" rtl="0" algn="l">
              <a:spcBef>
                <a:spcPts val="300"/>
              </a:spcBef>
              <a:spcAft>
                <a:spcPts val="0"/>
              </a:spcAft>
              <a:buNone/>
            </a:pPr>
            <a:r>
              <a:t/>
            </a:r>
            <a:endParaRPr sz="1900"/>
          </a:p>
          <a:p>
            <a:pPr indent="0" lvl="0" marL="0" rtl="0" algn="l">
              <a:spcBef>
                <a:spcPts val="300"/>
              </a:spcBef>
              <a:spcAft>
                <a:spcPts val="0"/>
              </a:spcAft>
              <a:buNone/>
            </a:pPr>
            <a:r>
              <a:rPr b="1" lang="en" sz="1900"/>
              <a:t>Voorstel:</a:t>
            </a:r>
            <a:endParaRPr b="1" sz="1900"/>
          </a:p>
          <a:p>
            <a:pPr indent="-349250" lvl="0" marL="457200" rtl="0" algn="l">
              <a:spcBef>
                <a:spcPts val="300"/>
              </a:spcBef>
              <a:spcAft>
                <a:spcPts val="0"/>
              </a:spcAft>
              <a:buSzPts val="1900"/>
              <a:buChar char="•"/>
            </a:pPr>
            <a:r>
              <a:rPr lang="en" sz="1900"/>
              <a:t>Leeftijdsgroep als simpele string in plaats van datatype met onder- en bovengrens</a:t>
            </a:r>
            <a:endParaRPr sz="1900"/>
          </a:p>
          <a:p>
            <a:pPr indent="0" lvl="0" marL="0" rtl="0" algn="l">
              <a:spcBef>
                <a:spcPts val="300"/>
              </a:spcBef>
              <a:spcAft>
                <a:spcPts val="0"/>
              </a:spcAft>
              <a:buNone/>
            </a:pPr>
            <a:r>
              <a:t/>
            </a:r>
            <a:endParaRPr sz="1900"/>
          </a:p>
        </p:txBody>
      </p:sp>
      <p:pic>
        <p:nvPicPr>
          <p:cNvPr id="712" name="Google Shape;712;g181efebbf45_0_160"/>
          <p:cNvPicPr preferRelativeResize="0"/>
          <p:nvPr/>
        </p:nvPicPr>
        <p:blipFill>
          <a:blip r:embed="rId3">
            <a:alphaModFix/>
          </a:blip>
          <a:stretch>
            <a:fillRect/>
          </a:stretch>
        </p:blipFill>
        <p:spPr>
          <a:xfrm>
            <a:off x="6303600" y="3485778"/>
            <a:ext cx="2485225" cy="14618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181efebbf45_0_151"/>
          <p:cNvSpPr txBox="1"/>
          <p:nvPr>
            <p:ph type="title"/>
          </p:nvPr>
        </p:nvSpPr>
        <p:spPr>
          <a:xfrm>
            <a:off x="457800" y="262200"/>
            <a:ext cx="85287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Issue #17 Cultuuraanbod-Toegangsrecht-Toegangsaanvraag-Toegangsactiviteit-Invulling</a:t>
            </a:r>
            <a:endParaRPr sz="2400"/>
          </a:p>
        </p:txBody>
      </p:sp>
      <p:sp>
        <p:nvSpPr>
          <p:cNvPr id="718" name="Google Shape;718;g181efebbf45_0_151"/>
          <p:cNvSpPr txBox="1"/>
          <p:nvPr>
            <p:ph idx="1" type="body"/>
          </p:nvPr>
        </p:nvSpPr>
        <p:spPr>
          <a:xfrm>
            <a:off x="546550" y="1351125"/>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De toegang tot een cultuuraanbod, om de cultuurparticipatie te realiseren, is vaak afhankelijk van toegangsvoorwaarden.</a:t>
            </a:r>
            <a:endParaRPr sz="1900"/>
          </a:p>
          <a:p>
            <a:pPr indent="0" lvl="0" marL="0" rtl="0" algn="l">
              <a:spcBef>
                <a:spcPts val="300"/>
              </a:spcBef>
              <a:spcAft>
                <a:spcPts val="0"/>
              </a:spcAft>
              <a:buNone/>
            </a:pPr>
            <a:r>
              <a:rPr lang="en" sz="1900"/>
              <a:t>Het lijkt ons nuttig om hiervoor een anker in het datamodel te voorzien.</a:t>
            </a:r>
            <a:endParaRPr sz="1900"/>
          </a:p>
          <a:p>
            <a:pPr indent="0" lvl="0" marL="0" rtl="0" algn="l">
              <a:spcBef>
                <a:spcPts val="300"/>
              </a:spcBef>
              <a:spcAft>
                <a:spcPts val="0"/>
              </a:spcAft>
              <a:buNone/>
            </a:pPr>
            <a:r>
              <a:t/>
            </a:r>
            <a:endParaRPr sz="1900"/>
          </a:p>
          <a:p>
            <a:pPr indent="0" lvl="0" marL="0" rtl="0" algn="l">
              <a:spcBef>
                <a:spcPts val="300"/>
              </a:spcBef>
              <a:spcAft>
                <a:spcPts val="0"/>
              </a:spcAft>
              <a:buNone/>
            </a:pPr>
            <a:r>
              <a:rPr b="1" lang="en" sz="1900"/>
              <a:t>Voorstel:</a:t>
            </a:r>
            <a:endParaRPr b="1" sz="1900"/>
          </a:p>
          <a:p>
            <a:pPr indent="-349250" lvl="0" marL="457200" rtl="0" algn="l">
              <a:spcBef>
                <a:spcPts val="300"/>
              </a:spcBef>
              <a:spcAft>
                <a:spcPts val="0"/>
              </a:spcAft>
              <a:buSzPts val="1900"/>
              <a:buChar char="•"/>
            </a:pPr>
            <a:r>
              <a:rPr lang="en" sz="1900"/>
              <a:t>Deelnamerecht toevoegen aan Deelname. Activiteit.doelgroep en ParticipantProfiel.bepaaltBeperking kunnen ook hiervoor gebruikt worden</a:t>
            </a:r>
            <a:endParaRPr sz="1900"/>
          </a:p>
          <a:p>
            <a:pPr indent="0" lvl="0" marL="0" rtl="0" algn="l">
              <a:spcBef>
                <a:spcPts val="300"/>
              </a:spcBef>
              <a:spcAft>
                <a:spcPts val="0"/>
              </a:spcAft>
              <a:buNone/>
            </a:pPr>
            <a:r>
              <a:t/>
            </a:r>
            <a:endParaRPr sz="1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181efebbf45_0_97"/>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#13 Triggers bij Activiteiten</a:t>
            </a:r>
            <a:endParaRPr sz="2600"/>
          </a:p>
        </p:txBody>
      </p:sp>
      <p:sp>
        <p:nvSpPr>
          <p:cNvPr id="724" name="Google Shape;724;g181efebbf45_0_97"/>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Het wordt in de kunstensector duidelijker dat sommige kunstactiviteiten gepaard moeten gaan met triggerwarnings (bv. stroboscopisch licht, heftige beelden, taal, ...)</a:t>
            </a:r>
            <a:endParaRPr sz="1900"/>
          </a:p>
          <a:p>
            <a:pPr indent="0" lvl="0" marL="0" rtl="0" algn="l">
              <a:spcBef>
                <a:spcPts val="300"/>
              </a:spcBef>
              <a:spcAft>
                <a:spcPts val="0"/>
              </a:spcAft>
              <a:buNone/>
            </a:pPr>
            <a:r>
              <a:rPr b="1" lang="en" sz="1900"/>
              <a:t>Voorstel:</a:t>
            </a:r>
            <a:endParaRPr b="1" sz="1900"/>
          </a:p>
          <a:p>
            <a:pPr indent="-349250" lvl="0" marL="457200" rtl="0" algn="l">
              <a:spcBef>
                <a:spcPts val="300"/>
              </a:spcBef>
              <a:spcAft>
                <a:spcPts val="0"/>
              </a:spcAft>
              <a:buSzPts val="1900"/>
              <a:buChar char="•"/>
            </a:pPr>
            <a:r>
              <a:rPr lang="en" sz="1900"/>
              <a:t>Toevoeging Activiteit.trigger</a:t>
            </a:r>
            <a:endParaRPr sz="1900"/>
          </a:p>
          <a:p>
            <a:pPr indent="0" lvl="0" marL="0" rtl="0" algn="l">
              <a:spcBef>
                <a:spcPts val="300"/>
              </a:spcBef>
              <a:spcAft>
                <a:spcPts val="0"/>
              </a:spcAft>
              <a:buNone/>
            </a:pPr>
            <a:r>
              <a:t/>
            </a:r>
            <a:endParaRPr sz="1900"/>
          </a:p>
        </p:txBody>
      </p:sp>
      <p:pic>
        <p:nvPicPr>
          <p:cNvPr id="725" name="Google Shape;725;g181efebbf45_0_97"/>
          <p:cNvPicPr preferRelativeResize="0"/>
          <p:nvPr/>
        </p:nvPicPr>
        <p:blipFill>
          <a:blip r:embed="rId3">
            <a:alphaModFix/>
          </a:blip>
          <a:stretch>
            <a:fillRect/>
          </a:stretch>
        </p:blipFill>
        <p:spPr>
          <a:xfrm>
            <a:off x="6810200" y="3029250"/>
            <a:ext cx="1990725" cy="1857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2022146001a_0_28"/>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2022146001a_0_28"/>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g2022146001a_0_28"/>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rtl="0" algn="ctr">
              <a:lnSpc>
                <a:spcPct val="102702"/>
              </a:lnSpc>
              <a:spcBef>
                <a:spcPts val="0"/>
              </a:spcBef>
              <a:spcAft>
                <a:spcPts val="0"/>
              </a:spcAft>
              <a:buNone/>
            </a:pPr>
            <a:r>
              <a:rPr lang="en" sz="3700">
                <a:solidFill>
                  <a:schemeClr val="dk1"/>
                </a:solidFill>
                <a:latin typeface="Proxima Nova"/>
                <a:ea typeface="Proxima Nova"/>
                <a:cs typeface="Proxima Nova"/>
                <a:sym typeface="Proxima Nova"/>
              </a:rPr>
              <a:t>Enumeraties</a:t>
            </a:r>
            <a:endParaRPr b="1" i="0" sz="3700" u="none" cap="none" strike="noStrike">
              <a:solidFill>
                <a:srgbClr val="000000"/>
              </a:solidFill>
              <a:latin typeface="Arial"/>
              <a:ea typeface="Arial"/>
              <a:cs typeface="Arial"/>
              <a:sym typeface="Arial"/>
            </a:endParaRPr>
          </a:p>
        </p:txBody>
      </p:sp>
      <p:pic>
        <p:nvPicPr>
          <p:cNvPr id="733" name="Google Shape;733;g2022146001a_0_28"/>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181efebbf45_0_143"/>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#15 Waardelijsten</a:t>
            </a:r>
            <a:endParaRPr sz="2600"/>
          </a:p>
        </p:txBody>
      </p:sp>
      <p:sp>
        <p:nvSpPr>
          <p:cNvPr id="739" name="Google Shape;739;g181efebbf45_0_143"/>
          <p:cNvSpPr txBox="1"/>
          <p:nvPr>
            <p:ph idx="1" type="body"/>
          </p:nvPr>
        </p:nvSpPr>
        <p:spPr>
          <a:xfrm>
            <a:off x="540000" y="1099200"/>
            <a:ext cx="44190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Discussie rond verschillende waardelijsten</a:t>
            </a:r>
            <a:endParaRPr sz="1900"/>
          </a:p>
          <a:p>
            <a:pPr indent="0" lvl="0" marL="0" rtl="0" algn="l">
              <a:spcBef>
                <a:spcPts val="300"/>
              </a:spcBef>
              <a:spcAft>
                <a:spcPts val="0"/>
              </a:spcAft>
              <a:buNone/>
            </a:pPr>
            <a:r>
              <a:rPr b="1" lang="en" sz="1900"/>
              <a:t>Voorstel:</a:t>
            </a:r>
            <a:endParaRPr b="1" sz="1900"/>
          </a:p>
          <a:p>
            <a:pPr indent="-349250" lvl="0" marL="457200" rtl="0" algn="l">
              <a:spcBef>
                <a:spcPts val="300"/>
              </a:spcBef>
              <a:spcAft>
                <a:spcPts val="0"/>
              </a:spcAft>
              <a:buSzPts val="1900"/>
              <a:buChar char="•"/>
            </a:pPr>
            <a:r>
              <a:rPr lang="en" sz="1900"/>
              <a:t>Enumeraties voor ActiviteitFunctietype, DisciplineType, ThemaType, etc. aanvullen/aangepast op basis van het Kunsten- en Cultureel erfgoeddecreet.</a:t>
            </a:r>
            <a:endParaRPr sz="1900"/>
          </a:p>
          <a:p>
            <a:pPr indent="-349250" lvl="0" marL="457200" rtl="0" algn="l">
              <a:spcBef>
                <a:spcPts val="0"/>
              </a:spcBef>
              <a:spcAft>
                <a:spcPts val="0"/>
              </a:spcAft>
              <a:buSzPts val="1900"/>
              <a:buChar char="•"/>
            </a:pPr>
            <a:r>
              <a:rPr lang="en" sz="1900"/>
              <a:t>Verdere invulling niet tijdens dit traject.</a:t>
            </a:r>
            <a:endParaRPr sz="1900"/>
          </a:p>
          <a:p>
            <a:pPr indent="0" lvl="0" marL="0" rtl="0" algn="l">
              <a:spcBef>
                <a:spcPts val="300"/>
              </a:spcBef>
              <a:spcAft>
                <a:spcPts val="0"/>
              </a:spcAft>
              <a:buNone/>
            </a:pPr>
            <a:r>
              <a:t/>
            </a:r>
            <a:endParaRPr sz="1900"/>
          </a:p>
        </p:txBody>
      </p:sp>
      <p:pic>
        <p:nvPicPr>
          <p:cNvPr id="740" name="Google Shape;740;g181efebbf45_0_143"/>
          <p:cNvPicPr preferRelativeResize="0"/>
          <p:nvPr/>
        </p:nvPicPr>
        <p:blipFill>
          <a:blip r:embed="rId3">
            <a:alphaModFix/>
          </a:blip>
          <a:stretch>
            <a:fillRect/>
          </a:stretch>
        </p:blipFill>
        <p:spPr>
          <a:xfrm>
            <a:off x="5102375" y="1663237"/>
            <a:ext cx="3729176" cy="2300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2022146001a_0_35"/>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2022146001a_0_35"/>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2022146001a_0_35"/>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rtl="0" algn="ctr">
              <a:lnSpc>
                <a:spcPct val="102702"/>
              </a:lnSpc>
              <a:spcBef>
                <a:spcPts val="0"/>
              </a:spcBef>
              <a:spcAft>
                <a:spcPts val="0"/>
              </a:spcAft>
              <a:buNone/>
            </a:pPr>
            <a:r>
              <a:rPr lang="en" sz="3700">
                <a:solidFill>
                  <a:schemeClr val="dk1"/>
                </a:solidFill>
                <a:latin typeface="Proxima Nova"/>
                <a:ea typeface="Proxima Nova"/>
                <a:cs typeface="Proxima Nova"/>
                <a:sym typeface="Proxima Nova"/>
              </a:rPr>
              <a:t>Out of scope</a:t>
            </a:r>
            <a:endParaRPr b="1" i="0" sz="3700" u="none" cap="none" strike="noStrike">
              <a:solidFill>
                <a:srgbClr val="000000"/>
              </a:solidFill>
              <a:latin typeface="Arial"/>
              <a:ea typeface="Arial"/>
              <a:cs typeface="Arial"/>
              <a:sym typeface="Arial"/>
            </a:endParaRPr>
          </a:p>
        </p:txBody>
      </p:sp>
      <p:pic>
        <p:nvPicPr>
          <p:cNvPr id="748" name="Google Shape;748;g2022146001a_0_35"/>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descr="Amazon.com : Neewer 12''X11''/30cm X 27cm Wooden Director's Film Movie  Slateboard Clapper Board : Camera &amp; Photo" id="445" name="Google Shape;445;p4"/>
          <p:cNvPicPr preferRelativeResize="0"/>
          <p:nvPr/>
        </p:nvPicPr>
        <p:blipFill rotWithShape="1">
          <a:blip r:embed="rId3">
            <a:alphaModFix/>
          </a:blip>
          <a:srcRect b="0" l="0" r="0" t="0"/>
          <a:stretch/>
        </p:blipFill>
        <p:spPr>
          <a:xfrm>
            <a:off x="2960127" y="665739"/>
            <a:ext cx="3223746" cy="3812020"/>
          </a:xfrm>
          <a:prstGeom prst="rect">
            <a:avLst/>
          </a:prstGeom>
          <a:noFill/>
          <a:ln>
            <a:noFill/>
          </a:ln>
        </p:spPr>
      </p:pic>
      <p:sp>
        <p:nvSpPr>
          <p:cNvPr id="446" name="Google Shape;446;p4"/>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Opname?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181efebbf45_0_84"/>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#12 Media? En Auteursrechten?</a:t>
            </a:r>
            <a:endParaRPr sz="2600"/>
          </a:p>
        </p:txBody>
      </p:sp>
      <p:sp>
        <p:nvSpPr>
          <p:cNvPr id="754" name="Google Shape;754;g181efebbf45_0_84"/>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Uitwisselen auteursrecht niet voorzien in het model</a:t>
            </a:r>
            <a:endParaRPr sz="1900"/>
          </a:p>
          <a:p>
            <a:pPr indent="0" lvl="0" marL="0" rtl="0" algn="l">
              <a:spcBef>
                <a:spcPts val="300"/>
              </a:spcBef>
              <a:spcAft>
                <a:spcPts val="0"/>
              </a:spcAft>
              <a:buNone/>
            </a:pPr>
            <a:r>
              <a:rPr b="1" lang="en" sz="1900"/>
              <a:t>Voorstel:</a:t>
            </a:r>
            <a:endParaRPr b="1" sz="1900"/>
          </a:p>
          <a:p>
            <a:pPr indent="-349250" lvl="0" marL="457200" rtl="0" algn="l">
              <a:spcBef>
                <a:spcPts val="300"/>
              </a:spcBef>
              <a:spcAft>
                <a:spcPts val="0"/>
              </a:spcAft>
              <a:buSzPts val="1900"/>
              <a:buChar char="•"/>
            </a:pPr>
            <a:r>
              <a:rPr lang="en" sz="1900"/>
              <a:t>Auteursrecht is relevante en interessante informatie om mee te nemen maar dit heeft een apart traject nodig om tot een standaard te komen en overstijgt de use cases van Cultuurparticipatie. We houden dit daarom out of scope voor dit specifiek traject.</a:t>
            </a:r>
            <a:endParaRPr sz="1900"/>
          </a:p>
          <a:p>
            <a:pPr indent="-349250" lvl="0" marL="457200" rtl="0" algn="l">
              <a:spcBef>
                <a:spcPts val="0"/>
              </a:spcBef>
              <a:spcAft>
                <a:spcPts val="0"/>
              </a:spcAft>
              <a:buSzPts val="1900"/>
              <a:buChar char="•"/>
            </a:pPr>
            <a:r>
              <a:rPr lang="en" sz="1900"/>
              <a:t>Document.rechthebbende toegevoegd</a:t>
            </a:r>
            <a:endParaRPr sz="1900"/>
          </a:p>
          <a:p>
            <a:pPr indent="0" lvl="0" marL="0" rtl="0" algn="l">
              <a:spcBef>
                <a:spcPts val="300"/>
              </a:spcBef>
              <a:spcAft>
                <a:spcPts val="0"/>
              </a:spcAft>
              <a:buNone/>
            </a:pPr>
            <a:r>
              <a:t/>
            </a:r>
            <a:endParaRPr sz="1900"/>
          </a:p>
        </p:txBody>
      </p:sp>
      <p:pic>
        <p:nvPicPr>
          <p:cNvPr id="755" name="Google Shape;755;g181efebbf45_0_84"/>
          <p:cNvPicPr preferRelativeResize="0"/>
          <p:nvPr/>
        </p:nvPicPr>
        <p:blipFill>
          <a:blip r:embed="rId3">
            <a:alphaModFix/>
          </a:blip>
          <a:stretch>
            <a:fillRect/>
          </a:stretch>
        </p:blipFill>
        <p:spPr>
          <a:xfrm>
            <a:off x="6423550" y="3063525"/>
            <a:ext cx="2535600" cy="182760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181efebbf45_0_67"/>
          <p:cNvSpPr txBox="1"/>
          <p:nvPr>
            <p:ph type="title"/>
          </p:nvPr>
        </p:nvSpPr>
        <p:spPr>
          <a:xfrm>
            <a:off x="457800" y="262200"/>
            <a:ext cx="74160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#10 De linken naar cultureel erfgoed ding kunnen niet getypeerd worden</a:t>
            </a:r>
            <a:endParaRPr sz="2600"/>
          </a:p>
        </p:txBody>
      </p:sp>
      <p:sp>
        <p:nvSpPr>
          <p:cNvPr id="761" name="Google Shape;761;g181efebbf45_0_67"/>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Belangrijk om aan te duiden op welke manier een Ding uit Cultureel Erfgoed wordt gebruikt. </a:t>
            </a:r>
            <a:endParaRPr sz="1900"/>
          </a:p>
          <a:p>
            <a:pPr indent="0" lvl="0" marL="0" rtl="0" algn="l">
              <a:spcBef>
                <a:spcPts val="300"/>
              </a:spcBef>
              <a:spcAft>
                <a:spcPts val="0"/>
              </a:spcAft>
              <a:buNone/>
            </a:pPr>
            <a:r>
              <a:rPr b="1" lang="en" sz="1900"/>
              <a:t>Voorstel:</a:t>
            </a:r>
            <a:endParaRPr b="1" sz="1900"/>
          </a:p>
          <a:p>
            <a:pPr indent="-349250" lvl="0" marL="457200" rtl="0" algn="l">
              <a:spcBef>
                <a:spcPts val="300"/>
              </a:spcBef>
              <a:spcAft>
                <a:spcPts val="0"/>
              </a:spcAft>
              <a:buSzPts val="1900"/>
              <a:buChar char="•"/>
            </a:pPr>
            <a:r>
              <a:rPr lang="en" sz="1900"/>
              <a:t>Verdere typering/specialisering mogelijk</a:t>
            </a:r>
            <a:endParaRPr sz="1900"/>
          </a:p>
          <a:p>
            <a:pPr indent="-349250" lvl="0" marL="457200" rtl="0" algn="l">
              <a:spcBef>
                <a:spcPts val="0"/>
              </a:spcBef>
              <a:spcAft>
                <a:spcPts val="0"/>
              </a:spcAft>
              <a:buSzPts val="1900"/>
              <a:buChar char="•"/>
            </a:pPr>
            <a:r>
              <a:rPr lang="en" sz="1900"/>
              <a:t>Verdere uitbreiding Cultureel Erfgoed om verder te preciseren</a:t>
            </a:r>
            <a:endParaRPr sz="1900"/>
          </a:p>
          <a:p>
            <a:pPr indent="0" lvl="0" marL="0" rtl="0" algn="l">
              <a:spcBef>
                <a:spcPts val="300"/>
              </a:spcBef>
              <a:spcAft>
                <a:spcPts val="0"/>
              </a:spcAft>
              <a:buNone/>
            </a:pPr>
            <a:r>
              <a:t/>
            </a:r>
            <a:endParaRPr sz="1900"/>
          </a:p>
        </p:txBody>
      </p:sp>
      <p:pic>
        <p:nvPicPr>
          <p:cNvPr id="762" name="Google Shape;762;g181efebbf45_0_67"/>
          <p:cNvPicPr preferRelativeResize="0"/>
          <p:nvPr/>
        </p:nvPicPr>
        <p:blipFill>
          <a:blip r:embed="rId3">
            <a:alphaModFix/>
          </a:blip>
          <a:stretch>
            <a:fillRect/>
          </a:stretch>
        </p:blipFill>
        <p:spPr>
          <a:xfrm>
            <a:off x="6456000" y="3081725"/>
            <a:ext cx="2535600" cy="194634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181efebbf45_0_186"/>
          <p:cNvSpPr txBox="1"/>
          <p:nvPr>
            <p:ph type="title"/>
          </p:nvPr>
        </p:nvSpPr>
        <p:spPr>
          <a:xfrm>
            <a:off x="457800" y="262200"/>
            <a:ext cx="82467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Issue #26 </a:t>
            </a:r>
            <a:r>
              <a:rPr lang="en" sz="2600"/>
              <a:t>ContactInfo - kardinaliteit email, tel, url van 0..1 naar 0..*</a:t>
            </a:r>
            <a:endParaRPr sz="2600"/>
          </a:p>
        </p:txBody>
      </p:sp>
      <p:sp>
        <p:nvSpPr>
          <p:cNvPr id="768" name="Google Shape;768;g181efebbf45_0_186"/>
          <p:cNvSpPr txBox="1"/>
          <p:nvPr>
            <p:ph idx="1" type="body"/>
          </p:nvPr>
        </p:nvSpPr>
        <p:spPr>
          <a:xfrm>
            <a:off x="540000" y="1436400"/>
            <a:ext cx="5763600" cy="2754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n" sz="1900"/>
              <a:t>Context: </a:t>
            </a:r>
            <a:endParaRPr b="1" sz="1900"/>
          </a:p>
          <a:p>
            <a:pPr indent="0" lvl="0" marL="0" rtl="0" algn="l">
              <a:spcBef>
                <a:spcPts val="300"/>
              </a:spcBef>
              <a:spcAft>
                <a:spcPts val="0"/>
              </a:spcAft>
              <a:buNone/>
            </a:pPr>
            <a:r>
              <a:rPr lang="en" sz="1900"/>
              <a:t>Nood om meerdere contactinfo’s te hebben per object. </a:t>
            </a:r>
            <a:endParaRPr sz="1900"/>
          </a:p>
          <a:p>
            <a:pPr indent="0" lvl="0" marL="0" rtl="0" algn="l">
              <a:spcBef>
                <a:spcPts val="300"/>
              </a:spcBef>
              <a:spcAft>
                <a:spcPts val="0"/>
              </a:spcAft>
              <a:buNone/>
            </a:pPr>
            <a:r>
              <a:t/>
            </a:r>
            <a:endParaRPr sz="1900"/>
          </a:p>
          <a:p>
            <a:pPr indent="0" lvl="0" marL="0" rtl="0" algn="l">
              <a:spcBef>
                <a:spcPts val="300"/>
              </a:spcBef>
              <a:spcAft>
                <a:spcPts val="0"/>
              </a:spcAft>
              <a:buNone/>
            </a:pPr>
            <a:r>
              <a:rPr b="1" lang="en" sz="1900"/>
              <a:t>Voorstel:</a:t>
            </a:r>
            <a:endParaRPr b="1" sz="1900"/>
          </a:p>
          <a:p>
            <a:pPr indent="-349250" lvl="0" marL="457200" rtl="0" algn="l">
              <a:spcBef>
                <a:spcPts val="300"/>
              </a:spcBef>
              <a:spcAft>
                <a:spcPts val="0"/>
              </a:spcAft>
              <a:buSzPts val="1900"/>
              <a:buChar char="•"/>
            </a:pPr>
            <a:r>
              <a:rPr lang="en" sz="1900"/>
              <a:t>Aanpassing nodig aan OSLO-Generiek</a:t>
            </a:r>
            <a:endParaRPr sz="1900"/>
          </a:p>
          <a:p>
            <a:pPr indent="-349250" lvl="0" marL="457200" rtl="0" algn="l">
              <a:spcBef>
                <a:spcPts val="0"/>
              </a:spcBef>
              <a:spcAft>
                <a:spcPts val="0"/>
              </a:spcAft>
              <a:buSzPts val="1900"/>
              <a:buChar char="•"/>
            </a:pPr>
            <a:r>
              <a:rPr b="1" lang="en" sz="1900"/>
              <a:t>Workaround:</a:t>
            </a:r>
            <a:r>
              <a:rPr lang="en" sz="1900"/>
              <a:t> kardinaliteit voor het attribuut (niet het verwachte datatype) binnen het model op 0..*. Meerdere ContactInfo's kunnen m.a.w. gegeven worden maar dan worden deze gezien als aparte objecten.</a:t>
            </a:r>
            <a:endParaRPr sz="1900"/>
          </a:p>
          <a:p>
            <a:pPr indent="-349250" lvl="0" marL="457200" rtl="0" algn="l">
              <a:spcBef>
                <a:spcPts val="0"/>
              </a:spcBef>
              <a:spcAft>
                <a:spcPts val="0"/>
              </a:spcAft>
              <a:buSzPts val="1900"/>
              <a:buChar char="•"/>
            </a:pPr>
            <a:r>
              <a:t/>
            </a:r>
            <a:endParaRPr sz="1900"/>
          </a:p>
          <a:p>
            <a:pPr indent="0" lvl="0" marL="0" rtl="0" algn="l">
              <a:spcBef>
                <a:spcPts val="300"/>
              </a:spcBef>
              <a:spcAft>
                <a:spcPts val="0"/>
              </a:spcAft>
              <a:buNone/>
            </a:pPr>
            <a:r>
              <a:t/>
            </a:r>
            <a:endParaRPr sz="1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2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Overzicht van de planning</a:t>
            </a:r>
            <a:endParaRPr b="0" i="0" sz="1400" u="none" cap="none" strike="noStrike">
              <a:solidFill>
                <a:srgbClr val="000000"/>
              </a:solidFill>
              <a:latin typeface="Arial"/>
              <a:ea typeface="Arial"/>
              <a:cs typeface="Arial"/>
              <a:sym typeface="Arial"/>
            </a:endParaRPr>
          </a:p>
        </p:txBody>
      </p:sp>
      <p:cxnSp>
        <p:nvCxnSpPr>
          <p:cNvPr id="774" name="Google Shape;774;p21"/>
          <p:cNvCxnSpPr>
            <a:stCxn id="775" idx="2"/>
          </p:cNvCxnSpPr>
          <p:nvPr/>
        </p:nvCxnSpPr>
        <p:spPr>
          <a:xfrm flipH="1">
            <a:off x="2686313" y="3159321"/>
            <a:ext cx="9000" cy="555900"/>
          </a:xfrm>
          <a:prstGeom prst="straightConnector1">
            <a:avLst/>
          </a:prstGeom>
          <a:noFill/>
          <a:ln cap="sq" cmpd="sng" w="12700">
            <a:solidFill>
              <a:srgbClr val="454034"/>
            </a:solidFill>
            <a:prstDash val="solid"/>
            <a:round/>
            <a:headEnd len="med" w="med" type="diamond"/>
            <a:tailEnd len="sm" w="sm" type="none"/>
          </a:ln>
        </p:spPr>
      </p:cxnSp>
      <p:cxnSp>
        <p:nvCxnSpPr>
          <p:cNvPr id="776" name="Google Shape;776;p21"/>
          <p:cNvCxnSpPr>
            <a:stCxn id="777" idx="2"/>
            <a:endCxn id="778" idx="2"/>
          </p:cNvCxnSpPr>
          <p:nvPr/>
        </p:nvCxnSpPr>
        <p:spPr>
          <a:xfrm>
            <a:off x="4274049" y="3176119"/>
            <a:ext cx="0" cy="471900"/>
          </a:xfrm>
          <a:prstGeom prst="straightConnector1">
            <a:avLst/>
          </a:prstGeom>
          <a:noFill/>
          <a:ln cap="sq" cmpd="sng" w="12700">
            <a:solidFill>
              <a:srgbClr val="454034"/>
            </a:solidFill>
            <a:prstDash val="solid"/>
            <a:round/>
            <a:headEnd len="med" w="med" type="diamond"/>
            <a:tailEnd len="sm" w="sm" type="none"/>
          </a:ln>
        </p:spPr>
      </p:cxnSp>
      <p:cxnSp>
        <p:nvCxnSpPr>
          <p:cNvPr id="779" name="Google Shape;779;p21"/>
          <p:cNvCxnSpPr>
            <a:stCxn id="780" idx="2"/>
            <a:endCxn id="781" idx="0"/>
          </p:cNvCxnSpPr>
          <p:nvPr/>
        </p:nvCxnSpPr>
        <p:spPr>
          <a:xfrm>
            <a:off x="3485812" y="3869813"/>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782" name="Google Shape;782;p21"/>
          <p:cNvCxnSpPr>
            <a:stCxn id="783" idx="2"/>
            <a:endCxn id="784" idx="0"/>
          </p:cNvCxnSpPr>
          <p:nvPr/>
        </p:nvCxnSpPr>
        <p:spPr>
          <a:xfrm>
            <a:off x="1856201" y="3869825"/>
            <a:ext cx="0" cy="252900"/>
          </a:xfrm>
          <a:prstGeom prst="straightConnector1">
            <a:avLst/>
          </a:prstGeom>
          <a:noFill/>
          <a:ln cap="sq" cmpd="sng" w="12700">
            <a:solidFill>
              <a:srgbClr val="454034"/>
            </a:solidFill>
            <a:prstDash val="solid"/>
            <a:round/>
            <a:headEnd len="sm" w="sm" type="none"/>
            <a:tailEnd len="med" w="med" type="diamond"/>
          </a:ln>
        </p:spPr>
      </p:cxnSp>
      <p:cxnSp>
        <p:nvCxnSpPr>
          <p:cNvPr id="785" name="Google Shape;785;p21"/>
          <p:cNvCxnSpPr>
            <a:endCxn id="786" idx="0"/>
          </p:cNvCxnSpPr>
          <p:nvPr/>
        </p:nvCxnSpPr>
        <p:spPr>
          <a:xfrm flipH="1">
            <a:off x="4894889" y="3863116"/>
            <a:ext cx="4500" cy="290700"/>
          </a:xfrm>
          <a:prstGeom prst="straightConnector1">
            <a:avLst/>
          </a:prstGeom>
          <a:noFill/>
          <a:ln cap="sq" cmpd="sng" w="12700">
            <a:solidFill>
              <a:srgbClr val="454034"/>
            </a:solidFill>
            <a:prstDash val="solid"/>
            <a:round/>
            <a:headEnd len="sm" w="sm" type="none"/>
            <a:tailEnd len="med" w="med" type="diamond"/>
          </a:ln>
        </p:spPr>
      </p:cxnSp>
      <p:sp>
        <p:nvSpPr>
          <p:cNvPr id="787" name="Google Shape;787;p21"/>
          <p:cNvSpPr txBox="1"/>
          <p:nvPr/>
        </p:nvSpPr>
        <p:spPr>
          <a:xfrm>
            <a:off x="634000" y="3643350"/>
            <a:ext cx="814800" cy="2286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oktober</a:t>
            </a:r>
            <a:endParaRPr b="0" i="0" sz="1400" u="none" cap="none" strike="noStrike">
              <a:solidFill>
                <a:srgbClr val="000000"/>
              </a:solidFill>
              <a:latin typeface="Arial"/>
              <a:ea typeface="Arial"/>
              <a:cs typeface="Arial"/>
              <a:sym typeface="Arial"/>
            </a:endParaRPr>
          </a:p>
        </p:txBody>
      </p:sp>
      <p:sp>
        <p:nvSpPr>
          <p:cNvPr id="788" name="Google Shape;788;p21"/>
          <p:cNvSpPr/>
          <p:nvPr/>
        </p:nvSpPr>
        <p:spPr>
          <a:xfrm rot="5400000">
            <a:off x="7765275" y="3569874"/>
            <a:ext cx="456900" cy="1554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cxnSp>
        <p:nvCxnSpPr>
          <p:cNvPr id="789" name="Google Shape;789;p21"/>
          <p:cNvCxnSpPr>
            <a:stCxn id="790" idx="2"/>
          </p:cNvCxnSpPr>
          <p:nvPr/>
        </p:nvCxnSpPr>
        <p:spPr>
          <a:xfrm>
            <a:off x="1183076" y="3145780"/>
            <a:ext cx="900" cy="419100"/>
          </a:xfrm>
          <a:prstGeom prst="straightConnector1">
            <a:avLst/>
          </a:prstGeom>
          <a:noFill/>
          <a:ln cap="sq" cmpd="sng" w="12700">
            <a:solidFill>
              <a:srgbClr val="454034"/>
            </a:solidFill>
            <a:prstDash val="solid"/>
            <a:round/>
            <a:headEnd len="med" w="med" type="diamond"/>
            <a:tailEnd len="sm" w="sm" type="none"/>
          </a:ln>
        </p:spPr>
      </p:cxnSp>
      <p:cxnSp>
        <p:nvCxnSpPr>
          <p:cNvPr id="791" name="Google Shape;791;p21"/>
          <p:cNvCxnSpPr/>
          <p:nvPr/>
        </p:nvCxnSpPr>
        <p:spPr>
          <a:xfrm>
            <a:off x="7076953" y="3135623"/>
            <a:ext cx="0" cy="477000"/>
          </a:xfrm>
          <a:prstGeom prst="straightConnector1">
            <a:avLst/>
          </a:prstGeom>
          <a:noFill/>
          <a:ln cap="sq" cmpd="sng" w="12700">
            <a:solidFill>
              <a:srgbClr val="454034"/>
            </a:solidFill>
            <a:prstDash val="solid"/>
            <a:round/>
            <a:headEnd len="med" w="med" type="diamond"/>
            <a:tailEnd len="sm" w="sm" type="none"/>
          </a:ln>
        </p:spPr>
      </p:cxnSp>
      <p:sp>
        <p:nvSpPr>
          <p:cNvPr id="783" name="Google Shape;783;p21"/>
          <p:cNvSpPr txBox="1"/>
          <p:nvPr/>
        </p:nvSpPr>
        <p:spPr>
          <a:xfrm>
            <a:off x="1448801" y="3642125"/>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november</a:t>
            </a:r>
            <a:endParaRPr b="1" i="0" sz="1000" u="none" cap="none" strike="noStrike">
              <a:solidFill>
                <a:schemeClr val="lt1"/>
              </a:solidFill>
              <a:latin typeface="Arial"/>
              <a:ea typeface="Arial"/>
              <a:cs typeface="Arial"/>
              <a:sym typeface="Arial"/>
            </a:endParaRPr>
          </a:p>
        </p:txBody>
      </p:sp>
      <p:sp>
        <p:nvSpPr>
          <p:cNvPr id="792" name="Google Shape;792;p21"/>
          <p:cNvSpPr txBox="1"/>
          <p:nvPr/>
        </p:nvSpPr>
        <p:spPr>
          <a:xfrm>
            <a:off x="2263600" y="363795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december</a:t>
            </a:r>
            <a:endParaRPr b="1" i="0" sz="1000" u="none" cap="none" strike="noStrike">
              <a:solidFill>
                <a:schemeClr val="dk1"/>
              </a:solidFill>
              <a:latin typeface="Arial"/>
              <a:ea typeface="Arial"/>
              <a:cs typeface="Arial"/>
              <a:sym typeface="Arial"/>
            </a:endParaRPr>
          </a:p>
        </p:txBody>
      </p:sp>
      <p:sp>
        <p:nvSpPr>
          <p:cNvPr id="780" name="Google Shape;780;p21"/>
          <p:cNvSpPr txBox="1"/>
          <p:nvPr/>
        </p:nvSpPr>
        <p:spPr>
          <a:xfrm>
            <a:off x="3078412" y="3642113"/>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januari</a:t>
            </a:r>
            <a:endParaRPr b="1" i="0" sz="1000" u="none" cap="none" strike="noStrike">
              <a:solidFill>
                <a:schemeClr val="lt1"/>
              </a:solidFill>
              <a:latin typeface="Arial"/>
              <a:ea typeface="Arial"/>
              <a:cs typeface="Arial"/>
              <a:sym typeface="Arial"/>
            </a:endParaRPr>
          </a:p>
        </p:txBody>
      </p:sp>
      <p:sp>
        <p:nvSpPr>
          <p:cNvPr id="793" name="Google Shape;793;p21"/>
          <p:cNvSpPr txBox="1"/>
          <p:nvPr/>
        </p:nvSpPr>
        <p:spPr>
          <a:xfrm>
            <a:off x="3893200" y="3635938"/>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februari</a:t>
            </a:r>
            <a:endParaRPr b="0" i="0" sz="1400" u="none" cap="none" strike="noStrike">
              <a:solidFill>
                <a:srgbClr val="000000"/>
              </a:solidFill>
              <a:latin typeface="Arial"/>
              <a:ea typeface="Arial"/>
              <a:cs typeface="Arial"/>
              <a:sym typeface="Arial"/>
            </a:endParaRPr>
          </a:p>
        </p:txBody>
      </p:sp>
      <p:sp>
        <p:nvSpPr>
          <p:cNvPr id="794" name="Google Shape;794;p21"/>
          <p:cNvSpPr txBox="1"/>
          <p:nvPr/>
        </p:nvSpPr>
        <p:spPr>
          <a:xfrm>
            <a:off x="4708000" y="3640400"/>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maart</a:t>
            </a:r>
            <a:endParaRPr b="1" i="0" sz="1000" u="none" cap="none" strike="noStrike">
              <a:solidFill>
                <a:schemeClr val="lt1"/>
              </a:solidFill>
              <a:latin typeface="Arial"/>
              <a:ea typeface="Arial"/>
              <a:cs typeface="Arial"/>
              <a:sym typeface="Arial"/>
            </a:endParaRPr>
          </a:p>
        </p:txBody>
      </p:sp>
      <p:sp>
        <p:nvSpPr>
          <p:cNvPr id="795" name="Google Shape;795;p21"/>
          <p:cNvSpPr txBox="1"/>
          <p:nvPr/>
        </p:nvSpPr>
        <p:spPr>
          <a:xfrm>
            <a:off x="5496275" y="36404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april</a:t>
            </a:r>
            <a:endParaRPr b="1" i="0" sz="1000" u="none" cap="none" strike="noStrike">
              <a:solidFill>
                <a:schemeClr val="dk1"/>
              </a:solidFill>
              <a:latin typeface="Arial"/>
              <a:ea typeface="Arial"/>
              <a:cs typeface="Arial"/>
              <a:sym typeface="Arial"/>
            </a:endParaRPr>
          </a:p>
        </p:txBody>
      </p:sp>
      <p:sp>
        <p:nvSpPr>
          <p:cNvPr id="796" name="Google Shape;796;p21"/>
          <p:cNvSpPr txBox="1"/>
          <p:nvPr/>
        </p:nvSpPr>
        <p:spPr>
          <a:xfrm>
            <a:off x="6311074" y="3648288"/>
            <a:ext cx="814800" cy="227700"/>
          </a:xfrm>
          <a:prstGeom prst="rect">
            <a:avLst/>
          </a:prstGeom>
          <a:solidFill>
            <a:srgbClr val="6B6B6B"/>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Arial"/>
                <a:ea typeface="Arial"/>
                <a:cs typeface="Arial"/>
                <a:sym typeface="Arial"/>
              </a:rPr>
              <a:t>mei</a:t>
            </a:r>
            <a:endParaRPr b="1" i="0" sz="1000" u="none" cap="none" strike="noStrike">
              <a:solidFill>
                <a:schemeClr val="lt1"/>
              </a:solidFill>
              <a:latin typeface="Arial"/>
              <a:ea typeface="Arial"/>
              <a:cs typeface="Arial"/>
              <a:sym typeface="Arial"/>
            </a:endParaRPr>
          </a:p>
        </p:txBody>
      </p:sp>
      <p:sp>
        <p:nvSpPr>
          <p:cNvPr id="790" name="Google Shape;790;p21"/>
          <p:cNvSpPr txBox="1"/>
          <p:nvPr/>
        </p:nvSpPr>
        <p:spPr>
          <a:xfrm>
            <a:off x="628676" y="2760580"/>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Business werkgroep</a:t>
            </a:r>
            <a:endParaRPr b="1" i="0" sz="500" u="none" cap="none" strike="noStrike">
              <a:solidFill>
                <a:schemeClr val="dk1"/>
              </a:solidFill>
              <a:latin typeface="Arial"/>
              <a:ea typeface="Arial"/>
              <a:cs typeface="Arial"/>
              <a:sym typeface="Arial"/>
            </a:endParaRPr>
          </a:p>
        </p:txBody>
      </p:sp>
      <p:sp>
        <p:nvSpPr>
          <p:cNvPr id="784" name="Google Shape;784;p21"/>
          <p:cNvSpPr txBox="1"/>
          <p:nvPr/>
        </p:nvSpPr>
        <p:spPr>
          <a:xfrm>
            <a:off x="1301791" y="4122861"/>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1</a:t>
            </a:r>
            <a:endParaRPr b="1" i="0" sz="500" u="none" cap="none" strike="noStrike">
              <a:solidFill>
                <a:schemeClr val="dk1"/>
              </a:solidFill>
              <a:latin typeface="Arial"/>
              <a:ea typeface="Arial"/>
              <a:cs typeface="Arial"/>
              <a:sym typeface="Arial"/>
            </a:endParaRPr>
          </a:p>
        </p:txBody>
      </p:sp>
      <p:sp>
        <p:nvSpPr>
          <p:cNvPr id="775" name="Google Shape;775;p21"/>
          <p:cNvSpPr txBox="1"/>
          <p:nvPr/>
        </p:nvSpPr>
        <p:spPr>
          <a:xfrm>
            <a:off x="2140913" y="2807721"/>
            <a:ext cx="1108800" cy="35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2</a:t>
            </a:r>
            <a:endParaRPr b="1" i="0" sz="500" u="none" cap="none" strike="noStrike">
              <a:solidFill>
                <a:schemeClr val="dk1"/>
              </a:solidFill>
              <a:latin typeface="Arial"/>
              <a:ea typeface="Arial"/>
              <a:cs typeface="Arial"/>
              <a:sym typeface="Arial"/>
            </a:endParaRPr>
          </a:p>
        </p:txBody>
      </p:sp>
      <p:sp>
        <p:nvSpPr>
          <p:cNvPr id="781" name="Google Shape;781;p21"/>
          <p:cNvSpPr txBox="1"/>
          <p:nvPr/>
        </p:nvSpPr>
        <p:spPr>
          <a:xfrm>
            <a:off x="2931398" y="4122855"/>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3</a:t>
            </a:r>
            <a:endParaRPr b="1" i="0" sz="500" u="none" cap="none" strike="noStrike">
              <a:solidFill>
                <a:schemeClr val="dk1"/>
              </a:solidFill>
              <a:latin typeface="Arial"/>
              <a:ea typeface="Arial"/>
              <a:cs typeface="Arial"/>
              <a:sym typeface="Arial"/>
            </a:endParaRPr>
          </a:p>
        </p:txBody>
      </p:sp>
      <p:sp>
        <p:nvSpPr>
          <p:cNvPr id="777" name="Google Shape;777;p21"/>
          <p:cNvSpPr txBox="1"/>
          <p:nvPr/>
        </p:nvSpPr>
        <p:spPr>
          <a:xfrm>
            <a:off x="3719649" y="2790919"/>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Thematische werkgroep 4</a:t>
            </a:r>
            <a:endParaRPr b="1" i="0" sz="500" u="none" cap="none" strike="noStrike">
              <a:solidFill>
                <a:schemeClr val="dk1"/>
              </a:solidFill>
              <a:latin typeface="Arial"/>
              <a:ea typeface="Arial"/>
              <a:cs typeface="Arial"/>
              <a:sym typeface="Arial"/>
            </a:endParaRPr>
          </a:p>
        </p:txBody>
      </p:sp>
      <p:sp>
        <p:nvSpPr>
          <p:cNvPr id="786" name="Google Shape;786;p21"/>
          <p:cNvSpPr txBox="1"/>
          <p:nvPr/>
        </p:nvSpPr>
        <p:spPr>
          <a:xfrm>
            <a:off x="4340489" y="4153816"/>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Start publieke reviewperiode</a:t>
            </a:r>
            <a:endParaRPr b="1" i="0" sz="500" u="none" cap="none" strike="noStrike">
              <a:solidFill>
                <a:schemeClr val="dk1"/>
              </a:solidFill>
              <a:latin typeface="Arial"/>
              <a:ea typeface="Arial"/>
              <a:cs typeface="Arial"/>
              <a:sym typeface="Arial"/>
            </a:endParaRPr>
          </a:p>
        </p:txBody>
      </p:sp>
      <p:sp>
        <p:nvSpPr>
          <p:cNvPr id="797" name="Google Shape;797;p21"/>
          <p:cNvSpPr txBox="1"/>
          <p:nvPr/>
        </p:nvSpPr>
        <p:spPr>
          <a:xfrm>
            <a:off x="6522545" y="2758443"/>
            <a:ext cx="11088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chemeClr val="dk1"/>
                </a:solidFill>
                <a:latin typeface="Arial"/>
                <a:ea typeface="Arial"/>
                <a:cs typeface="Arial"/>
                <a:sym typeface="Arial"/>
              </a:rPr>
              <a:t>Einde publieke reviewperiode</a:t>
            </a:r>
            <a:endParaRPr b="1" i="0" sz="500" u="none" cap="none" strike="noStrike">
              <a:solidFill>
                <a:schemeClr val="dk1"/>
              </a:solidFill>
              <a:latin typeface="Arial"/>
              <a:ea typeface="Arial"/>
              <a:cs typeface="Arial"/>
              <a:sym typeface="Arial"/>
            </a:endParaRPr>
          </a:p>
        </p:txBody>
      </p:sp>
      <p:sp>
        <p:nvSpPr>
          <p:cNvPr id="798" name="Google Shape;798;p21"/>
          <p:cNvSpPr/>
          <p:nvPr/>
        </p:nvSpPr>
        <p:spPr>
          <a:xfrm rot="-5400000">
            <a:off x="5870675" y="2928475"/>
            <a:ext cx="221100" cy="2172900"/>
          </a:xfrm>
          <a:prstGeom prst="leftBrace">
            <a:avLst>
              <a:gd fmla="val 0" name="adj1"/>
              <a:gd fmla="val 50000" name="adj2"/>
            </a:avLst>
          </a:prstGeom>
          <a:noFill/>
          <a:ln cap="flat" cmpd="sng" w="9525">
            <a:solidFill>
              <a:srgbClr val="3533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9" name="Google Shape;799;p21"/>
          <p:cNvSpPr txBox="1"/>
          <p:nvPr/>
        </p:nvSpPr>
        <p:spPr>
          <a:xfrm>
            <a:off x="5325270" y="4152905"/>
            <a:ext cx="1643400" cy="38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Implementatie van de draft specificatie</a:t>
            </a:r>
            <a:endParaRPr b="0" i="0" sz="1100" u="none" cap="none" strike="noStrike">
              <a:solidFill>
                <a:schemeClr val="dk1"/>
              </a:solidFill>
              <a:latin typeface="Arial"/>
              <a:ea typeface="Arial"/>
              <a:cs typeface="Arial"/>
              <a:sym typeface="Arial"/>
            </a:endParaRPr>
          </a:p>
        </p:txBody>
      </p:sp>
      <p:sp>
        <p:nvSpPr>
          <p:cNvPr id="778" name="Google Shape;778;p21"/>
          <p:cNvSpPr/>
          <p:nvPr/>
        </p:nvSpPr>
        <p:spPr>
          <a:xfrm>
            <a:off x="634000" y="3428925"/>
            <a:ext cx="7280100" cy="219000"/>
          </a:xfrm>
          <a:prstGeom prst="rect">
            <a:avLst/>
          </a:prstGeom>
          <a:solidFill>
            <a:srgbClr val="88848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Arial"/>
                <a:ea typeface="Arial"/>
                <a:cs typeface="Arial"/>
                <a:sym typeface="Arial"/>
              </a:rPr>
              <a:t>2021</a:t>
            </a:r>
            <a:endParaRPr b="0" i="0" sz="1400" u="none" cap="none" strike="noStrike">
              <a:solidFill>
                <a:srgbClr val="000000"/>
              </a:solidFill>
              <a:latin typeface="Arial"/>
              <a:ea typeface="Arial"/>
              <a:cs typeface="Arial"/>
              <a:sym typeface="Arial"/>
            </a:endParaRPr>
          </a:p>
        </p:txBody>
      </p:sp>
      <p:sp>
        <p:nvSpPr>
          <p:cNvPr id="800" name="Google Shape;800;p21"/>
          <p:cNvSpPr txBox="1"/>
          <p:nvPr/>
        </p:nvSpPr>
        <p:spPr>
          <a:xfrm>
            <a:off x="7099350" y="3648300"/>
            <a:ext cx="814800" cy="227700"/>
          </a:xfrm>
          <a:prstGeom prst="rect">
            <a:avLst/>
          </a:prstGeom>
          <a:solidFill>
            <a:srgbClr val="F0D70F"/>
          </a:solidFill>
          <a:ln>
            <a:noFill/>
          </a:ln>
        </p:spPr>
        <p:txBody>
          <a:bodyPr anchorCtr="0" anchor="ctr" bIns="90000" lIns="72000" spcFirstLastPara="1" rIns="72000" wrap="square" tIns="720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Arial"/>
                <a:ea typeface="Arial"/>
                <a:cs typeface="Arial"/>
                <a:sym typeface="Arial"/>
              </a:rPr>
              <a:t>juni</a:t>
            </a:r>
            <a:endParaRPr b="0" i="0" sz="1400" u="none" cap="none" strike="noStrike">
              <a:solidFill>
                <a:srgbClr val="000000"/>
              </a:solidFill>
              <a:latin typeface="Arial"/>
              <a:ea typeface="Arial"/>
              <a:cs typeface="Arial"/>
              <a:sym typeface="Arial"/>
            </a:endParaRPr>
          </a:p>
        </p:txBody>
      </p:sp>
      <p:sp>
        <p:nvSpPr>
          <p:cNvPr id="801" name="Google Shape;801;p21"/>
          <p:cNvSpPr/>
          <p:nvPr/>
        </p:nvSpPr>
        <p:spPr>
          <a:xfrm>
            <a:off x="1094512" y="2278234"/>
            <a:ext cx="179100" cy="351600"/>
          </a:xfrm>
          <a:prstGeom prst="downArrow">
            <a:avLst>
              <a:gd fmla="val 50000" name="adj1"/>
              <a:gd fmla="val 50000" name="adj2"/>
            </a:avLst>
          </a:prstGeom>
          <a:solidFill>
            <a:schemeClr val="accent1"/>
          </a:solidFill>
          <a:ln cap="flat" cmpd="sng" w="25400">
            <a:solidFill>
              <a:srgbClr val="BAB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2" name="Google Shape;802;p21"/>
          <p:cNvSpPr txBox="1"/>
          <p:nvPr/>
        </p:nvSpPr>
        <p:spPr>
          <a:xfrm>
            <a:off x="628651" y="2086241"/>
            <a:ext cx="1108800" cy="23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dk1"/>
                </a:solidFill>
                <a:latin typeface="Arial"/>
                <a:ea typeface="Arial"/>
                <a:cs typeface="Arial"/>
                <a:sym typeface="Arial"/>
              </a:rPr>
              <a:t>Vandaag</a:t>
            </a:r>
            <a:endParaRPr b="0" i="0" sz="500" u="none" cap="none" strike="noStrike">
              <a:solidFill>
                <a:schemeClr val="dk1"/>
              </a:solidFill>
              <a:latin typeface="Arial"/>
              <a:ea typeface="Arial"/>
              <a:cs typeface="Arial"/>
              <a:sym typeface="Arial"/>
            </a:endParaRPr>
          </a:p>
        </p:txBody>
      </p:sp>
      <p:sp>
        <p:nvSpPr>
          <p:cNvPr id="803" name="Google Shape;803;p21"/>
          <p:cNvSpPr txBox="1"/>
          <p:nvPr/>
        </p:nvSpPr>
        <p:spPr>
          <a:xfrm>
            <a:off x="628650" y="1127907"/>
            <a:ext cx="7886700" cy="842400"/>
          </a:xfrm>
          <a:prstGeom prst="rect">
            <a:avLst/>
          </a:prstGeom>
          <a:noFill/>
          <a:ln>
            <a:noFill/>
          </a:ln>
        </p:spPr>
        <p:txBody>
          <a:bodyPr anchorCtr="0" anchor="t" bIns="34275" lIns="68550" spcFirstLastPara="1" rIns="68550" wrap="square" tIns="342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Startdatum: 26 oktober 2021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Duur: 9 maanden</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804" name="Google Shape;804;p21"/>
          <p:cNvPicPr preferRelativeResize="0"/>
          <p:nvPr/>
        </p:nvPicPr>
        <p:blipFill rotWithShape="1">
          <a:blip r:embed="rId3">
            <a:alphaModFix/>
          </a:blip>
          <a:srcRect b="7010" l="0" r="0" t="5887"/>
          <a:stretch/>
        </p:blipFill>
        <p:spPr>
          <a:xfrm>
            <a:off x="284175" y="0"/>
            <a:ext cx="8859827" cy="5143501"/>
          </a:xfrm>
          <a:prstGeom prst="rect">
            <a:avLst/>
          </a:prstGeom>
          <a:noFill/>
          <a:ln>
            <a:noFill/>
          </a:ln>
        </p:spPr>
      </p:pic>
      <p:sp>
        <p:nvSpPr>
          <p:cNvPr id="805" name="Google Shape;805;p21"/>
          <p:cNvSpPr/>
          <p:nvPr/>
        </p:nvSpPr>
        <p:spPr>
          <a:xfrm>
            <a:off x="149275" y="2368225"/>
            <a:ext cx="1938000" cy="75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6" name="Google Shape;806;p21"/>
          <p:cNvSpPr txBox="1"/>
          <p:nvPr/>
        </p:nvSpPr>
        <p:spPr>
          <a:xfrm>
            <a:off x="284175" y="2460925"/>
            <a:ext cx="1803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Proxima Nova"/>
                <a:ea typeface="Proxima Nova"/>
                <a:cs typeface="Proxima Nova"/>
                <a:sym typeface="Proxima Nova"/>
              </a:rPr>
              <a:t>Pauze</a:t>
            </a:r>
            <a:endParaRPr b="1" i="0" sz="25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8"/>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8"/>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8"/>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Het volledige model</a:t>
            </a:r>
            <a:endParaRPr b="1" i="0" sz="3200" u="none" cap="none" strike="noStrike">
              <a:solidFill>
                <a:srgbClr val="000000"/>
              </a:solidFill>
              <a:latin typeface="Arial"/>
              <a:ea typeface="Arial"/>
              <a:cs typeface="Arial"/>
              <a:sym typeface="Arial"/>
            </a:endParaRPr>
          </a:p>
        </p:txBody>
      </p:sp>
      <p:pic>
        <p:nvPicPr>
          <p:cNvPr id="814" name="Google Shape;814;p18"/>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g2022146001a_0_42"/>
          <p:cNvPicPr preferRelativeResize="0"/>
          <p:nvPr/>
        </p:nvPicPr>
        <p:blipFill rotWithShape="1">
          <a:blip r:embed="rId3">
            <a:alphaModFix/>
          </a:blip>
          <a:srcRect b="690" l="0" r="0" t="680"/>
          <a:stretch/>
        </p:blipFill>
        <p:spPr>
          <a:xfrm>
            <a:off x="2116375" y="677950"/>
            <a:ext cx="6131000" cy="4387749"/>
          </a:xfrm>
          <a:prstGeom prst="rect">
            <a:avLst/>
          </a:prstGeom>
          <a:noFill/>
          <a:ln>
            <a:noFill/>
          </a:ln>
        </p:spPr>
      </p:pic>
      <p:sp>
        <p:nvSpPr>
          <p:cNvPr id="820" name="Google Shape;820;g2022146001a_0_42"/>
          <p:cNvSpPr txBox="1"/>
          <p:nvPr/>
        </p:nvSpPr>
        <p:spPr>
          <a:xfrm>
            <a:off x="471750" y="145188"/>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Vorige iteratie</a:t>
            </a:r>
            <a:r>
              <a:rPr b="1" i="0" lang="en" sz="3000" u="none" cap="none" strike="noStrike">
                <a:solidFill>
                  <a:srgbClr val="000000"/>
                </a:solidFill>
                <a:latin typeface="Arial"/>
                <a:ea typeface="Arial"/>
                <a:cs typeface="Arial"/>
                <a:sym typeface="Arial"/>
              </a:rPr>
              <a:t> model</a:t>
            </a:r>
            <a:endParaRPr b="1" i="0" sz="2200" u="none" cap="none" strike="noStrike">
              <a:solidFill>
                <a:srgbClr val="000000"/>
              </a:solidFill>
              <a:latin typeface="Arial"/>
              <a:ea typeface="Arial"/>
              <a:cs typeface="Arial"/>
              <a:sym typeface="Arial"/>
            </a:endParaRPr>
          </a:p>
        </p:txBody>
      </p:sp>
      <p:sp>
        <p:nvSpPr>
          <p:cNvPr id="821" name="Google Shape;821;g2022146001a_0_42"/>
          <p:cNvSpPr txBox="1"/>
          <p:nvPr/>
        </p:nvSpPr>
        <p:spPr>
          <a:xfrm>
            <a:off x="529995" y="800650"/>
            <a:ext cx="1756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822" name="Google Shape;822;g2022146001a_0_42"/>
          <p:cNvSpPr/>
          <p:nvPr/>
        </p:nvSpPr>
        <p:spPr>
          <a:xfrm>
            <a:off x="2451650" y="1602563"/>
            <a:ext cx="9990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2022146001a_0_42"/>
          <p:cNvSpPr/>
          <p:nvPr/>
        </p:nvSpPr>
        <p:spPr>
          <a:xfrm>
            <a:off x="2628300" y="691500"/>
            <a:ext cx="1071000" cy="8856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2022146001a_0_42"/>
          <p:cNvSpPr/>
          <p:nvPr/>
        </p:nvSpPr>
        <p:spPr>
          <a:xfrm>
            <a:off x="3712250" y="686375"/>
            <a:ext cx="865800" cy="2217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2022146001a_0_42"/>
          <p:cNvSpPr/>
          <p:nvPr/>
        </p:nvSpPr>
        <p:spPr>
          <a:xfrm>
            <a:off x="4607750" y="1602575"/>
            <a:ext cx="9399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2022146001a_0_42"/>
          <p:cNvSpPr txBox="1"/>
          <p:nvPr/>
        </p:nvSpPr>
        <p:spPr>
          <a:xfrm>
            <a:off x="2701200" y="466250"/>
            <a:ext cx="92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3C78D8"/>
                </a:solidFill>
                <a:latin typeface="Proxima Nova"/>
                <a:ea typeface="Proxima Nova"/>
                <a:cs typeface="Proxima Nova"/>
                <a:sym typeface="Proxima Nova"/>
              </a:rPr>
              <a:t>Deelname</a:t>
            </a:r>
            <a:endParaRPr b="1" i="0" sz="700" u="none" cap="none" strike="noStrike">
              <a:solidFill>
                <a:srgbClr val="3C78D8"/>
              </a:solidFill>
              <a:latin typeface="Proxima Nova"/>
              <a:ea typeface="Proxima Nova"/>
              <a:cs typeface="Proxima Nova"/>
              <a:sym typeface="Proxima Nova"/>
            </a:endParaRPr>
          </a:p>
        </p:txBody>
      </p:sp>
      <p:sp>
        <p:nvSpPr>
          <p:cNvPr id="827" name="Google Shape;827;g2022146001a_0_42"/>
          <p:cNvSpPr txBox="1"/>
          <p:nvPr/>
        </p:nvSpPr>
        <p:spPr>
          <a:xfrm>
            <a:off x="1687250" y="1472750"/>
            <a:ext cx="92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3C78D8"/>
                </a:solidFill>
                <a:latin typeface="Proxima Nova"/>
                <a:ea typeface="Proxima Nova"/>
                <a:cs typeface="Proxima Nova"/>
                <a:sym typeface="Proxima Nova"/>
              </a:rPr>
              <a:t>Participant</a:t>
            </a:r>
            <a:endParaRPr b="1" i="0" sz="700" u="none" cap="none" strike="noStrike">
              <a:solidFill>
                <a:srgbClr val="3C78D8"/>
              </a:solidFill>
              <a:latin typeface="Proxima Nova"/>
              <a:ea typeface="Proxima Nova"/>
              <a:cs typeface="Proxima Nova"/>
              <a:sym typeface="Proxima Nova"/>
            </a:endParaRPr>
          </a:p>
        </p:txBody>
      </p:sp>
      <p:sp>
        <p:nvSpPr>
          <p:cNvPr id="828" name="Google Shape;828;g2022146001a_0_42"/>
          <p:cNvSpPr txBox="1"/>
          <p:nvPr/>
        </p:nvSpPr>
        <p:spPr>
          <a:xfrm>
            <a:off x="3682550" y="466250"/>
            <a:ext cx="92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3C78D8"/>
                </a:solidFill>
                <a:latin typeface="Proxima Nova"/>
                <a:ea typeface="Proxima Nova"/>
                <a:cs typeface="Proxima Nova"/>
                <a:sym typeface="Proxima Nova"/>
              </a:rPr>
              <a:t>Activiteit</a:t>
            </a:r>
            <a:endParaRPr b="1" i="0" sz="700" u="none" cap="none" strike="noStrike">
              <a:solidFill>
                <a:srgbClr val="3C78D8"/>
              </a:solidFill>
              <a:latin typeface="Proxima Nova"/>
              <a:ea typeface="Proxima Nova"/>
              <a:cs typeface="Proxima Nova"/>
              <a:sym typeface="Proxima Nova"/>
            </a:endParaRPr>
          </a:p>
        </p:txBody>
      </p:sp>
      <p:sp>
        <p:nvSpPr>
          <p:cNvPr id="829" name="Google Shape;829;g2022146001a_0_42"/>
          <p:cNvSpPr txBox="1"/>
          <p:nvPr/>
        </p:nvSpPr>
        <p:spPr>
          <a:xfrm>
            <a:off x="4874600" y="1987475"/>
            <a:ext cx="92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3C78D8"/>
                </a:solidFill>
                <a:latin typeface="Proxima Nova"/>
                <a:ea typeface="Proxima Nova"/>
                <a:cs typeface="Proxima Nova"/>
                <a:sym typeface="Proxima Nova"/>
              </a:rPr>
              <a:t>Aanbieder</a:t>
            </a:r>
            <a:endParaRPr b="1" i="0" sz="700" u="none" cap="none" strike="noStrike">
              <a:solidFill>
                <a:srgbClr val="3C78D8"/>
              </a:solidFill>
              <a:latin typeface="Proxima Nova"/>
              <a:ea typeface="Proxima Nova"/>
              <a:cs typeface="Proxima Nova"/>
              <a:sym typeface="Proxima Nova"/>
            </a:endParaRPr>
          </a:p>
        </p:txBody>
      </p:sp>
      <p:sp>
        <p:nvSpPr>
          <p:cNvPr id="830" name="Google Shape;830;g2022146001a_0_42"/>
          <p:cNvSpPr/>
          <p:nvPr/>
        </p:nvSpPr>
        <p:spPr>
          <a:xfrm>
            <a:off x="2286800" y="2012950"/>
            <a:ext cx="1128900" cy="15312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2022146001a_0_42"/>
          <p:cNvSpPr txBox="1"/>
          <p:nvPr/>
        </p:nvSpPr>
        <p:spPr>
          <a:xfrm>
            <a:off x="1328500" y="2106225"/>
            <a:ext cx="92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3C78D8"/>
                </a:solidFill>
                <a:latin typeface="Proxima Nova"/>
                <a:ea typeface="Proxima Nova"/>
                <a:cs typeface="Proxima Nova"/>
                <a:sym typeface="Proxima Nova"/>
              </a:rPr>
              <a:t>Participantprofiel</a:t>
            </a:r>
            <a:endParaRPr b="1" i="0" sz="700" u="none" cap="none" strike="noStrike">
              <a:solidFill>
                <a:srgbClr val="3C78D8"/>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19"/>
          <p:cNvPicPr preferRelativeResize="0"/>
          <p:nvPr/>
        </p:nvPicPr>
        <p:blipFill rotWithShape="1">
          <a:blip r:embed="rId3">
            <a:alphaModFix/>
          </a:blip>
          <a:srcRect b="4594" l="0" r="0" t="4594"/>
          <a:stretch/>
        </p:blipFill>
        <p:spPr>
          <a:xfrm>
            <a:off x="2116375" y="677950"/>
            <a:ext cx="6131000" cy="4387748"/>
          </a:xfrm>
          <a:prstGeom prst="rect">
            <a:avLst/>
          </a:prstGeom>
          <a:noFill/>
          <a:ln>
            <a:noFill/>
          </a:ln>
        </p:spPr>
      </p:pic>
      <p:sp>
        <p:nvSpPr>
          <p:cNvPr id="837" name="Google Shape;837;p19"/>
          <p:cNvSpPr txBox="1"/>
          <p:nvPr/>
        </p:nvSpPr>
        <p:spPr>
          <a:xfrm>
            <a:off x="471750" y="145188"/>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lang="en" sz="3000"/>
              <a:t>Huidig</a:t>
            </a:r>
            <a:r>
              <a:rPr b="1" i="0" lang="en" sz="3000" u="none" cap="none" strike="noStrike">
                <a:solidFill>
                  <a:srgbClr val="000000"/>
                </a:solidFill>
                <a:latin typeface="Arial"/>
                <a:ea typeface="Arial"/>
                <a:cs typeface="Arial"/>
                <a:sym typeface="Arial"/>
              </a:rPr>
              <a:t> model</a:t>
            </a:r>
            <a:endParaRPr b="1" i="0" sz="2200" u="none" cap="none" strike="noStrike">
              <a:solidFill>
                <a:srgbClr val="000000"/>
              </a:solidFill>
              <a:latin typeface="Arial"/>
              <a:ea typeface="Arial"/>
              <a:cs typeface="Arial"/>
              <a:sym typeface="Arial"/>
            </a:endParaRPr>
          </a:p>
        </p:txBody>
      </p:sp>
      <p:sp>
        <p:nvSpPr>
          <p:cNvPr id="838" name="Google Shape;838;p19"/>
          <p:cNvSpPr txBox="1"/>
          <p:nvPr/>
        </p:nvSpPr>
        <p:spPr>
          <a:xfrm>
            <a:off x="529995" y="800650"/>
            <a:ext cx="1756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839" name="Google Shape;839;p19"/>
          <p:cNvSpPr/>
          <p:nvPr/>
        </p:nvSpPr>
        <p:spPr>
          <a:xfrm>
            <a:off x="2451650" y="1602563"/>
            <a:ext cx="9990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9"/>
          <p:cNvSpPr/>
          <p:nvPr/>
        </p:nvSpPr>
        <p:spPr>
          <a:xfrm>
            <a:off x="2628300" y="691500"/>
            <a:ext cx="1071000" cy="8856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9"/>
          <p:cNvSpPr/>
          <p:nvPr/>
        </p:nvSpPr>
        <p:spPr>
          <a:xfrm>
            <a:off x="3712250" y="686375"/>
            <a:ext cx="865800" cy="22173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9"/>
          <p:cNvSpPr/>
          <p:nvPr/>
        </p:nvSpPr>
        <p:spPr>
          <a:xfrm>
            <a:off x="4607750" y="1602575"/>
            <a:ext cx="6309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9"/>
          <p:cNvSpPr txBox="1"/>
          <p:nvPr/>
        </p:nvSpPr>
        <p:spPr>
          <a:xfrm>
            <a:off x="2701200" y="466250"/>
            <a:ext cx="92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3C78D8"/>
                </a:solidFill>
                <a:latin typeface="Proxima Nova"/>
                <a:ea typeface="Proxima Nova"/>
                <a:cs typeface="Proxima Nova"/>
                <a:sym typeface="Proxima Nova"/>
              </a:rPr>
              <a:t>Deelname</a:t>
            </a:r>
            <a:endParaRPr b="1" i="0" sz="700" u="none" cap="none" strike="noStrike">
              <a:solidFill>
                <a:srgbClr val="3C78D8"/>
              </a:solidFill>
              <a:latin typeface="Proxima Nova"/>
              <a:ea typeface="Proxima Nova"/>
              <a:cs typeface="Proxima Nova"/>
              <a:sym typeface="Proxima Nova"/>
            </a:endParaRPr>
          </a:p>
        </p:txBody>
      </p:sp>
      <p:sp>
        <p:nvSpPr>
          <p:cNvPr id="844" name="Google Shape;844;p19"/>
          <p:cNvSpPr txBox="1"/>
          <p:nvPr/>
        </p:nvSpPr>
        <p:spPr>
          <a:xfrm>
            <a:off x="1687250" y="1472750"/>
            <a:ext cx="92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3C78D8"/>
                </a:solidFill>
                <a:latin typeface="Proxima Nova"/>
                <a:ea typeface="Proxima Nova"/>
                <a:cs typeface="Proxima Nova"/>
                <a:sym typeface="Proxima Nova"/>
              </a:rPr>
              <a:t>Participant</a:t>
            </a:r>
            <a:endParaRPr b="1" i="0" sz="700" u="none" cap="none" strike="noStrike">
              <a:solidFill>
                <a:srgbClr val="3C78D8"/>
              </a:solidFill>
              <a:latin typeface="Proxima Nova"/>
              <a:ea typeface="Proxima Nova"/>
              <a:cs typeface="Proxima Nova"/>
              <a:sym typeface="Proxima Nova"/>
            </a:endParaRPr>
          </a:p>
        </p:txBody>
      </p:sp>
      <p:sp>
        <p:nvSpPr>
          <p:cNvPr id="845" name="Google Shape;845;p19"/>
          <p:cNvSpPr txBox="1"/>
          <p:nvPr/>
        </p:nvSpPr>
        <p:spPr>
          <a:xfrm>
            <a:off x="3682550" y="466250"/>
            <a:ext cx="92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3C78D8"/>
                </a:solidFill>
                <a:latin typeface="Proxima Nova"/>
                <a:ea typeface="Proxima Nova"/>
                <a:cs typeface="Proxima Nova"/>
                <a:sym typeface="Proxima Nova"/>
              </a:rPr>
              <a:t>Activiteit</a:t>
            </a:r>
            <a:endParaRPr b="1" i="0" sz="700" u="none" cap="none" strike="noStrike">
              <a:solidFill>
                <a:srgbClr val="3C78D8"/>
              </a:solidFill>
              <a:latin typeface="Proxima Nova"/>
              <a:ea typeface="Proxima Nova"/>
              <a:cs typeface="Proxima Nova"/>
              <a:sym typeface="Proxima Nova"/>
            </a:endParaRPr>
          </a:p>
        </p:txBody>
      </p:sp>
      <p:sp>
        <p:nvSpPr>
          <p:cNvPr id="846" name="Google Shape;846;p19"/>
          <p:cNvSpPr txBox="1"/>
          <p:nvPr/>
        </p:nvSpPr>
        <p:spPr>
          <a:xfrm>
            <a:off x="4874600" y="1987475"/>
            <a:ext cx="92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lang="en" sz="700">
                <a:solidFill>
                  <a:srgbClr val="3C78D8"/>
                </a:solidFill>
                <a:latin typeface="Proxima Nova"/>
                <a:ea typeface="Proxima Nova"/>
                <a:cs typeface="Proxima Nova"/>
                <a:sym typeface="Proxima Nova"/>
              </a:rPr>
              <a:t>Organisator</a:t>
            </a:r>
            <a:endParaRPr b="1" i="0" sz="700" u="none" cap="none" strike="noStrike">
              <a:solidFill>
                <a:srgbClr val="3C78D8"/>
              </a:solidFill>
              <a:latin typeface="Proxima Nova"/>
              <a:ea typeface="Proxima Nova"/>
              <a:cs typeface="Proxima Nova"/>
              <a:sym typeface="Proxima Nova"/>
            </a:endParaRPr>
          </a:p>
        </p:txBody>
      </p:sp>
      <p:sp>
        <p:nvSpPr>
          <p:cNvPr id="847" name="Google Shape;847;p19"/>
          <p:cNvSpPr/>
          <p:nvPr/>
        </p:nvSpPr>
        <p:spPr>
          <a:xfrm>
            <a:off x="2157850" y="2012950"/>
            <a:ext cx="1346100" cy="16947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9"/>
          <p:cNvSpPr txBox="1"/>
          <p:nvPr/>
        </p:nvSpPr>
        <p:spPr>
          <a:xfrm>
            <a:off x="1328500" y="2106225"/>
            <a:ext cx="92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3C78D8"/>
                </a:solidFill>
                <a:latin typeface="Proxima Nova"/>
                <a:ea typeface="Proxima Nova"/>
                <a:cs typeface="Proxima Nova"/>
                <a:sym typeface="Proxima Nova"/>
              </a:rPr>
              <a:t>Participantprofiel</a:t>
            </a:r>
            <a:endParaRPr b="1" i="0" sz="700" u="none" cap="none" strike="noStrike">
              <a:solidFill>
                <a:srgbClr val="3C78D8"/>
              </a:solidFill>
              <a:latin typeface="Proxima Nova"/>
              <a:ea typeface="Proxima Nova"/>
              <a:cs typeface="Proxima Nova"/>
              <a:sym typeface="Proxima Nova"/>
            </a:endParaRPr>
          </a:p>
        </p:txBody>
      </p:sp>
      <p:sp>
        <p:nvSpPr>
          <p:cNvPr id="849" name="Google Shape;849;p19"/>
          <p:cNvSpPr/>
          <p:nvPr/>
        </p:nvSpPr>
        <p:spPr>
          <a:xfrm>
            <a:off x="4607750" y="1147050"/>
            <a:ext cx="630900" cy="384900"/>
          </a:xfrm>
          <a:prstGeom prst="rect">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9"/>
          <p:cNvSpPr txBox="1"/>
          <p:nvPr/>
        </p:nvSpPr>
        <p:spPr>
          <a:xfrm>
            <a:off x="4678725" y="846850"/>
            <a:ext cx="9252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lang="en" sz="700">
                <a:solidFill>
                  <a:srgbClr val="3C78D8"/>
                </a:solidFill>
                <a:latin typeface="Proxima Nova"/>
                <a:ea typeface="Proxima Nova"/>
                <a:cs typeface="Proxima Nova"/>
                <a:sym typeface="Proxima Nova"/>
              </a:rPr>
              <a:t>Uitvoerder</a:t>
            </a:r>
            <a:endParaRPr b="1" i="0" sz="700" u="none" cap="none" strike="noStrike">
              <a:solidFill>
                <a:srgbClr val="3C78D8"/>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20"/>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000" u="none" cap="none" strike="noStrike">
                <a:solidFill>
                  <a:srgbClr val="000000"/>
                </a:solidFill>
                <a:latin typeface="Arial"/>
                <a:ea typeface="Arial"/>
                <a:cs typeface="Arial"/>
                <a:sym typeface="Arial"/>
              </a:rPr>
              <a:t>Naar de mural!</a:t>
            </a:r>
            <a:endParaRPr b="0" i="0" sz="3000" u="none" cap="none" strike="noStrike">
              <a:solidFill>
                <a:srgbClr val="000000"/>
              </a:solidFill>
              <a:latin typeface="Arial"/>
              <a:ea typeface="Arial"/>
              <a:cs typeface="Arial"/>
              <a:sym typeface="Arial"/>
            </a:endParaRPr>
          </a:p>
        </p:txBody>
      </p:sp>
      <p:sp>
        <p:nvSpPr>
          <p:cNvPr id="856" name="Google Shape;856;p20"/>
          <p:cNvSpPr txBox="1"/>
          <p:nvPr/>
        </p:nvSpPr>
        <p:spPr>
          <a:xfrm>
            <a:off x="3892775" y="3145300"/>
            <a:ext cx="119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Proxima Nova"/>
                <a:ea typeface="Proxima Nova"/>
                <a:cs typeface="Proxima Nova"/>
                <a:sym typeface="Proxima Nova"/>
                <a:hlinkClick r:id="rId3"/>
              </a:rPr>
              <a:t>MURAL-LINK</a:t>
            </a:r>
            <a:endParaRPr b="0" i="0" sz="1400" u="none" cap="none" strike="noStrike">
              <a:solidFill>
                <a:srgbClr val="000000"/>
              </a:solidFill>
              <a:latin typeface="Proxima Nova"/>
              <a:ea typeface="Proxima Nova"/>
              <a:cs typeface="Proxima Nova"/>
              <a:sym typeface="Proxima Nova"/>
            </a:endParaRPr>
          </a:p>
        </p:txBody>
      </p:sp>
      <p:pic>
        <p:nvPicPr>
          <p:cNvPr id="857" name="Google Shape;857;p20"/>
          <p:cNvPicPr preferRelativeResize="0"/>
          <p:nvPr/>
        </p:nvPicPr>
        <p:blipFill>
          <a:blip r:embed="rId4">
            <a:alphaModFix/>
          </a:blip>
          <a:stretch>
            <a:fillRect/>
          </a:stretch>
        </p:blipFill>
        <p:spPr>
          <a:xfrm>
            <a:off x="2611162" y="1184000"/>
            <a:ext cx="3754824" cy="187741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25"/>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5"/>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5"/>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Q&amp;A en slotwoord</a:t>
            </a:r>
            <a:endParaRPr b="1" i="0" sz="3700" u="none" cap="none" strike="noStrike">
              <a:solidFill>
                <a:srgbClr val="000000"/>
              </a:solidFill>
              <a:latin typeface="Arial"/>
              <a:ea typeface="Arial"/>
              <a:cs typeface="Arial"/>
              <a:sym typeface="Arial"/>
            </a:endParaRPr>
          </a:p>
        </p:txBody>
      </p:sp>
      <p:pic>
        <p:nvPicPr>
          <p:cNvPr id="865" name="Google Shape;865;p25"/>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27"/>
          <p:cNvSpPr txBox="1"/>
          <p:nvPr/>
        </p:nvSpPr>
        <p:spPr>
          <a:xfrm>
            <a:off x="628650" y="273850"/>
            <a:ext cx="8200500" cy="546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Volgende stappen </a:t>
            </a:r>
            <a:endParaRPr b="1" i="0" sz="2200" u="none" cap="none" strike="noStrike">
              <a:solidFill>
                <a:srgbClr val="000000"/>
              </a:solidFill>
              <a:latin typeface="Arial"/>
              <a:ea typeface="Arial"/>
              <a:cs typeface="Arial"/>
              <a:sym typeface="Arial"/>
            </a:endParaRPr>
          </a:p>
        </p:txBody>
      </p:sp>
      <p:sp>
        <p:nvSpPr>
          <p:cNvPr id="871" name="Google Shape;871;p27"/>
          <p:cNvSpPr txBox="1"/>
          <p:nvPr/>
        </p:nvSpPr>
        <p:spPr>
          <a:xfrm>
            <a:off x="628650" y="1189175"/>
            <a:ext cx="80196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Applicatieprofiel en vocabularium finaliseren</a:t>
            </a:r>
            <a:endParaRPr b="0" i="0" sz="1400" u="none" cap="none" strike="noStrike">
              <a:solidFill>
                <a:srgbClr val="000000"/>
              </a:solidFill>
              <a:latin typeface="Arial"/>
              <a:ea typeface="Arial"/>
              <a:cs typeface="Arial"/>
              <a:sym typeface="Arial"/>
            </a:endParaRPr>
          </a:p>
          <a:p>
            <a:pPr indent="-317500" lvl="0" marL="457200" marR="0" rtl="0" algn="l">
              <a:lnSpc>
                <a:spcPct val="200000"/>
              </a:lnSpc>
              <a:spcBef>
                <a:spcPts val="0"/>
              </a:spcBef>
              <a:spcAft>
                <a:spcPts val="0"/>
              </a:spcAft>
              <a:buClr>
                <a:srgbClr val="000000"/>
              </a:buClr>
              <a:buSzPts val="1400"/>
              <a:buFont typeface="Arial"/>
              <a:buChar char="●"/>
            </a:pPr>
            <a:r>
              <a:rPr lang="en"/>
              <a:t>Procedure opstarten om over te gaan tot erkenning en publieke review af te ronden</a:t>
            </a:r>
            <a:endParaRPr b="0" i="0" sz="1400" u="none" cap="none" strike="noStrike">
              <a:solidFill>
                <a:srgbClr val="000000"/>
              </a:solidFill>
              <a:latin typeface="Arial"/>
              <a:ea typeface="Arial"/>
              <a:cs typeface="Arial"/>
              <a:sym typeface="Arial"/>
            </a:endParaRPr>
          </a:p>
          <a:p>
            <a:pPr indent="0" lvl="0" marL="457200" marR="0" rtl="0" algn="l">
              <a:lnSpc>
                <a:spcPct val="2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Agenda</a:t>
            </a:r>
            <a:endParaRPr b="0" i="0" sz="1200" u="none" cap="none" strike="noStrike">
              <a:solidFill>
                <a:srgbClr val="000000"/>
              </a:solidFill>
              <a:latin typeface="Arial"/>
              <a:ea typeface="Arial"/>
              <a:cs typeface="Arial"/>
              <a:sym typeface="Arial"/>
            </a:endParaRPr>
          </a:p>
        </p:txBody>
      </p:sp>
      <p:pic>
        <p:nvPicPr>
          <p:cNvPr id="452" name="Google Shape;452;p5"/>
          <p:cNvPicPr preferRelativeResize="0"/>
          <p:nvPr/>
        </p:nvPicPr>
        <p:blipFill rotWithShape="1">
          <a:blip r:embed="rId3">
            <a:alphaModFix amt="40000"/>
          </a:blip>
          <a:srcRect b="0" l="36146" r="27789" t="0"/>
          <a:stretch/>
        </p:blipFill>
        <p:spPr>
          <a:xfrm>
            <a:off x="6361550" y="2675"/>
            <a:ext cx="2782449" cy="5143501"/>
          </a:xfrm>
          <a:prstGeom prst="rect">
            <a:avLst/>
          </a:prstGeom>
          <a:noFill/>
          <a:ln>
            <a:noFill/>
          </a:ln>
        </p:spPr>
      </p:pic>
      <p:graphicFrame>
        <p:nvGraphicFramePr>
          <p:cNvPr id="453" name="Google Shape;453;p5"/>
          <p:cNvGraphicFramePr/>
          <p:nvPr/>
        </p:nvGraphicFramePr>
        <p:xfrm>
          <a:off x="628650" y="838940"/>
          <a:ext cx="3000000" cy="3000000"/>
        </p:xfrm>
        <a:graphic>
          <a:graphicData uri="http://schemas.openxmlformats.org/drawingml/2006/table">
            <a:tbl>
              <a:tblPr>
                <a:noFill/>
                <a:tableStyleId>{CE481667-C4A7-4CEC-999E-E98119B2C086}</a:tableStyleId>
              </a:tblPr>
              <a:tblGrid>
                <a:gridCol w="2502600"/>
                <a:gridCol w="2799625"/>
              </a:tblGrid>
              <a:tr h="389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09u00 - 09u10</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Welkom en agenda</a:t>
                      </a:r>
                      <a:endParaRPr sz="1400" u="none" cap="none" strike="noStrike"/>
                    </a:p>
                  </a:txBody>
                  <a:tcPr marT="91425" marB="91425" marR="91425" marL="91425" anchor="ctr"/>
                </a:tc>
              </a:tr>
              <a:tr h="3984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09u10 - 09u</a:t>
                      </a:r>
                      <a:r>
                        <a:rPr lang="en"/>
                        <a:t>25</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rPr lang="en"/>
                        <a:t>Toelichting stand van zaken</a:t>
                      </a:r>
                      <a:endParaRPr sz="1400" u="none" cap="none" strike="noStrike"/>
                    </a:p>
                  </a:txBody>
                  <a:tcPr marT="91425" marB="91425" marR="91425" marL="91425" anchor="ctr"/>
                </a:tc>
              </a:tr>
              <a:tr h="4807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09u</a:t>
                      </a:r>
                      <a:r>
                        <a:rPr lang="en"/>
                        <a:t>25</a:t>
                      </a:r>
                      <a:r>
                        <a:rPr lang="en" sz="1400" u="none" cap="none" strike="noStrike"/>
                        <a:t> - </a:t>
                      </a:r>
                      <a:r>
                        <a:rPr lang="en"/>
                        <a:t>10u30</a:t>
                      </a:r>
                      <a:endParaRPr sz="1400" u="none" cap="none" strike="noStrike"/>
                    </a:p>
                  </a:txBody>
                  <a:tcPr marT="91425" marB="91425" marR="91425" marL="91425" anchor="ctr"/>
                </a:tc>
                <a:tc>
                  <a:txBody>
                    <a:bodyPr/>
                    <a:lstStyle/>
                    <a:p>
                      <a:pPr indent="0" lvl="0" marL="0" rtl="0" algn="l">
                        <a:spcBef>
                          <a:spcPts val="0"/>
                        </a:spcBef>
                        <a:spcAft>
                          <a:spcPts val="0"/>
                        </a:spcAft>
                        <a:buClr>
                          <a:srgbClr val="000000"/>
                        </a:buClr>
                        <a:buSzPts val="1400"/>
                        <a:buFont typeface="Arial"/>
                        <a:buNone/>
                      </a:pPr>
                      <a:r>
                        <a:rPr lang="en"/>
                        <a:t>Overzicht van de aanpassingen en het model en overlopen issues</a:t>
                      </a:r>
                      <a:endParaRPr sz="1400" u="none" cap="none" strike="noStrike"/>
                    </a:p>
                  </a:txBody>
                  <a:tcPr marT="91425" marB="91425" marR="91425" marL="91425" anchor="ctr"/>
                </a:tc>
              </a:tr>
              <a:tr h="598900">
                <a:tc>
                  <a:txBody>
                    <a:bodyPr/>
                    <a:lstStyle/>
                    <a:p>
                      <a:pPr indent="0" lvl="0" marL="0" marR="0" rtl="0" algn="l">
                        <a:lnSpc>
                          <a:spcPct val="100000"/>
                        </a:lnSpc>
                        <a:spcBef>
                          <a:spcPts val="0"/>
                        </a:spcBef>
                        <a:spcAft>
                          <a:spcPts val="0"/>
                        </a:spcAft>
                        <a:buClr>
                          <a:srgbClr val="000000"/>
                        </a:buClr>
                        <a:buSzPts val="1400"/>
                        <a:buFont typeface="Arial"/>
                        <a:buNone/>
                      </a:pPr>
                      <a:r>
                        <a:rPr lang="en"/>
                        <a:t>10u30</a:t>
                      </a:r>
                      <a:r>
                        <a:rPr lang="en" sz="1400" u="none" cap="none" strike="noStrike"/>
                        <a:t> - 10u</a:t>
                      </a:r>
                      <a:r>
                        <a:rPr lang="en"/>
                        <a:t>40</a:t>
                      </a:r>
                      <a:endParaRPr sz="1400" u="none" cap="none" strike="noStrike"/>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Pauze</a:t>
                      </a:r>
                      <a:endParaRPr sz="1400" u="none" cap="none" strike="noStrike"/>
                    </a:p>
                  </a:txBody>
                  <a:tcPr marT="91425" marB="91425" marR="91425" marL="91425" anchor="ctr">
                    <a:lnB cap="flat" cmpd="sng" w="9525">
                      <a:solidFill>
                        <a:srgbClr val="9E9E9E"/>
                      </a:solidFill>
                      <a:prstDash val="solid"/>
                      <a:round/>
                      <a:headEnd len="sm" w="sm" type="none"/>
                      <a:tailEnd len="sm" w="sm" type="none"/>
                    </a:lnB>
                  </a:tcPr>
                </a:tc>
              </a:tr>
              <a:tr h="3892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r>
                        <a:rPr lang="en"/>
                        <a:t>0u40</a:t>
                      </a:r>
                      <a:r>
                        <a:rPr lang="en" sz="1400" u="none" cap="none" strike="noStrike"/>
                        <a:t> - 1</a:t>
                      </a:r>
                      <a:r>
                        <a:rPr lang="en"/>
                        <a:t>1u10</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Laatste feedback op model</a:t>
                      </a:r>
                      <a:endParaRPr sz="14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64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r>
                        <a:rPr lang="en"/>
                        <a:t>1</a:t>
                      </a:r>
                      <a:r>
                        <a:rPr lang="en" sz="1400" u="none" cap="none" strike="noStrike"/>
                        <a:t>u30- 1</a:t>
                      </a:r>
                      <a:r>
                        <a:rPr lang="en"/>
                        <a:t>1u45</a:t>
                      </a:r>
                      <a:endParaRPr sz="1400" u="none" cap="none" strike="noStrike"/>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Volgende stappen</a:t>
                      </a:r>
                      <a:endParaRPr sz="1400" u="none" cap="none" strike="noStrike"/>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31"/>
          <p:cNvSpPr txBox="1"/>
          <p:nvPr/>
        </p:nvSpPr>
        <p:spPr>
          <a:xfrm>
            <a:off x="628651" y="1346447"/>
            <a:ext cx="3766200" cy="30054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1"/>
          <p:cNvSpPr/>
          <p:nvPr/>
        </p:nvSpPr>
        <p:spPr>
          <a:xfrm>
            <a:off x="2273026" y="1559204"/>
            <a:ext cx="477371" cy="474288"/>
          </a:xfrm>
          <a:custGeom>
            <a:rect b="b" l="l" r="r" t="t"/>
            <a:pathLst>
              <a:path extrusionOk="0" h="154" w="155">
                <a:moveTo>
                  <a:pt x="155" y="0"/>
                </a:moveTo>
                <a:lnTo>
                  <a:pt x="155" y="50"/>
                </a:lnTo>
                <a:lnTo>
                  <a:pt x="148" y="50"/>
                </a:lnTo>
                <a:lnTo>
                  <a:pt x="148" y="7"/>
                </a:lnTo>
                <a:lnTo>
                  <a:pt x="7" y="7"/>
                </a:lnTo>
                <a:lnTo>
                  <a:pt x="7" y="121"/>
                </a:lnTo>
                <a:lnTo>
                  <a:pt x="28" y="121"/>
                </a:lnTo>
                <a:lnTo>
                  <a:pt x="28" y="139"/>
                </a:lnTo>
                <a:lnTo>
                  <a:pt x="46" y="121"/>
                </a:lnTo>
                <a:lnTo>
                  <a:pt x="56" y="121"/>
                </a:lnTo>
                <a:lnTo>
                  <a:pt x="56" y="127"/>
                </a:lnTo>
                <a:lnTo>
                  <a:pt x="49" y="127"/>
                </a:lnTo>
                <a:lnTo>
                  <a:pt x="21" y="154"/>
                </a:lnTo>
                <a:lnTo>
                  <a:pt x="21" y="127"/>
                </a:lnTo>
                <a:lnTo>
                  <a:pt x="0" y="127"/>
                </a:lnTo>
                <a:lnTo>
                  <a:pt x="0" y="0"/>
                </a:lnTo>
                <a:lnTo>
                  <a:pt x="155" y="0"/>
                </a:lnTo>
                <a:close/>
                <a:moveTo>
                  <a:pt x="126" y="33"/>
                </a:moveTo>
                <a:lnTo>
                  <a:pt x="29" y="33"/>
                </a:lnTo>
                <a:lnTo>
                  <a:pt x="29" y="39"/>
                </a:lnTo>
                <a:lnTo>
                  <a:pt x="126" y="39"/>
                </a:lnTo>
                <a:lnTo>
                  <a:pt x="126" y="33"/>
                </a:lnTo>
                <a:close/>
                <a:moveTo>
                  <a:pt x="29" y="67"/>
                </a:moveTo>
                <a:lnTo>
                  <a:pt x="56" y="67"/>
                </a:lnTo>
                <a:lnTo>
                  <a:pt x="56" y="60"/>
                </a:lnTo>
                <a:lnTo>
                  <a:pt x="29" y="60"/>
                </a:lnTo>
                <a:lnTo>
                  <a:pt x="29" y="67"/>
                </a:lnTo>
                <a:close/>
                <a:moveTo>
                  <a:pt x="29" y="95"/>
                </a:moveTo>
                <a:lnTo>
                  <a:pt x="56" y="95"/>
                </a:lnTo>
                <a:lnTo>
                  <a:pt x="56" y="89"/>
                </a:lnTo>
                <a:lnTo>
                  <a:pt x="29" y="89"/>
                </a:lnTo>
                <a:lnTo>
                  <a:pt x="29" y="95"/>
                </a:lnTo>
                <a:close/>
                <a:moveTo>
                  <a:pt x="130" y="89"/>
                </a:moveTo>
                <a:lnTo>
                  <a:pt x="94" y="89"/>
                </a:lnTo>
                <a:lnTo>
                  <a:pt x="94" y="95"/>
                </a:lnTo>
                <a:lnTo>
                  <a:pt x="130" y="95"/>
                </a:lnTo>
                <a:lnTo>
                  <a:pt x="130" y="89"/>
                </a:lnTo>
                <a:close/>
                <a:moveTo>
                  <a:pt x="71" y="60"/>
                </a:moveTo>
                <a:lnTo>
                  <a:pt x="155" y="60"/>
                </a:lnTo>
                <a:lnTo>
                  <a:pt x="155" y="127"/>
                </a:lnTo>
                <a:lnTo>
                  <a:pt x="135" y="127"/>
                </a:lnTo>
                <a:lnTo>
                  <a:pt x="135" y="154"/>
                </a:lnTo>
                <a:lnTo>
                  <a:pt x="107" y="127"/>
                </a:lnTo>
                <a:lnTo>
                  <a:pt x="71" y="127"/>
                </a:lnTo>
                <a:lnTo>
                  <a:pt x="71" y="60"/>
                </a:lnTo>
                <a:close/>
                <a:moveTo>
                  <a:pt x="77" y="121"/>
                </a:moveTo>
                <a:lnTo>
                  <a:pt x="110" y="121"/>
                </a:lnTo>
                <a:lnTo>
                  <a:pt x="128" y="139"/>
                </a:lnTo>
                <a:lnTo>
                  <a:pt x="128" y="121"/>
                </a:lnTo>
                <a:lnTo>
                  <a:pt x="148" y="121"/>
                </a:lnTo>
                <a:lnTo>
                  <a:pt x="148" y="67"/>
                </a:lnTo>
                <a:lnTo>
                  <a:pt x="77" y="67"/>
                </a:lnTo>
                <a:lnTo>
                  <a:pt x="77" y="121"/>
                </a:lnTo>
                <a:close/>
              </a:path>
            </a:pathLst>
          </a:custGeom>
          <a:solidFill>
            <a:srgbClr val="1B1A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878" name="Google Shape;878;p31"/>
          <p:cNvSpPr txBox="1"/>
          <p:nvPr/>
        </p:nvSpPr>
        <p:spPr>
          <a:xfrm>
            <a:off x="834191" y="2439483"/>
            <a:ext cx="3560700" cy="126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Arial"/>
                <a:ea typeface="Arial"/>
                <a:cs typeface="Arial"/>
                <a:sym typeface="Arial"/>
              </a:rPr>
              <a:t>Feedback kan gegeven worden via mail naar onderstaande contacten:</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0"/>
              </a:spcBef>
              <a:spcAft>
                <a:spcPts val="0"/>
              </a:spcAft>
              <a:buClr>
                <a:schemeClr val="dk1"/>
              </a:buClr>
              <a:buSzPts val="1300"/>
              <a:buFont typeface="Arial"/>
              <a:buChar char="•"/>
            </a:pPr>
            <a:r>
              <a:rPr b="0" i="0" lang="en" sz="1300" u="sng" cap="none" strike="noStrike">
                <a:solidFill>
                  <a:schemeClr val="hlink"/>
                </a:solidFill>
                <a:latin typeface="Arial"/>
                <a:ea typeface="Arial"/>
                <a:cs typeface="Arial"/>
                <a:sym typeface="Arial"/>
                <a:hlinkClick r:id="rId3"/>
              </a:rPr>
              <a:t>laurens.vercauteren@vlaanderen.be</a:t>
            </a:r>
            <a:endParaRPr b="0" i="0" sz="1300" u="none" cap="none" strike="noStrike">
              <a:solidFill>
                <a:schemeClr val="dk1"/>
              </a:solidFill>
              <a:latin typeface="Arial"/>
              <a:ea typeface="Arial"/>
              <a:cs typeface="Arial"/>
              <a:sym typeface="Arial"/>
            </a:endParaRPr>
          </a:p>
          <a:p>
            <a:pPr indent="-279400" lvl="0" marL="285750" marR="0" rtl="0" algn="l">
              <a:lnSpc>
                <a:spcPct val="100000"/>
              </a:lnSpc>
              <a:spcBef>
                <a:spcPts val="0"/>
              </a:spcBef>
              <a:spcAft>
                <a:spcPts val="0"/>
              </a:spcAft>
              <a:buClr>
                <a:schemeClr val="dk1"/>
              </a:buClr>
              <a:buSzPts val="1300"/>
              <a:buFont typeface="Arial"/>
              <a:buChar char="•"/>
            </a:pPr>
            <a:r>
              <a:rPr b="0" i="0" lang="en" sz="1300" u="sng" cap="none" strike="noStrike">
                <a:solidFill>
                  <a:schemeClr val="hlink"/>
                </a:solidFill>
                <a:latin typeface="Arial"/>
                <a:ea typeface="Arial"/>
                <a:cs typeface="Arial"/>
                <a:sym typeface="Arial"/>
                <a:hlinkClick r:id="rId4"/>
              </a:rPr>
              <a:t>jitse.decock@vlaanderen.be</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solidFill>
                <a:schemeClr val="dk1"/>
              </a:solidFill>
              <a:latin typeface="Arial"/>
              <a:ea typeface="Arial"/>
              <a:cs typeface="Arial"/>
              <a:sym typeface="Arial"/>
            </a:endParaRPr>
          </a:p>
        </p:txBody>
      </p:sp>
      <p:sp>
        <p:nvSpPr>
          <p:cNvPr id="879" name="Google Shape;879;p31"/>
          <p:cNvSpPr txBox="1"/>
          <p:nvPr/>
        </p:nvSpPr>
        <p:spPr>
          <a:xfrm>
            <a:off x="4950298" y="1346447"/>
            <a:ext cx="3766200" cy="30054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0" name="Google Shape;880;p31"/>
          <p:cNvPicPr preferRelativeResize="0"/>
          <p:nvPr/>
        </p:nvPicPr>
        <p:blipFill rotWithShape="1">
          <a:blip r:embed="rId5">
            <a:alphaModFix/>
          </a:blip>
          <a:srcRect b="0" l="0" r="0" t="0"/>
          <a:stretch/>
        </p:blipFill>
        <p:spPr>
          <a:xfrm>
            <a:off x="6044652" y="1522121"/>
            <a:ext cx="1577413" cy="548455"/>
          </a:xfrm>
          <a:prstGeom prst="rect">
            <a:avLst/>
          </a:prstGeom>
          <a:noFill/>
          <a:ln>
            <a:noFill/>
          </a:ln>
        </p:spPr>
      </p:pic>
      <p:sp>
        <p:nvSpPr>
          <p:cNvPr id="881" name="Google Shape;881;p31"/>
          <p:cNvSpPr txBox="1"/>
          <p:nvPr/>
        </p:nvSpPr>
        <p:spPr>
          <a:xfrm>
            <a:off x="5114189" y="2439483"/>
            <a:ext cx="33561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Feedback kan gegeven worden via GitHub op onderstaande link:</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sng" cap="none" strike="noStrike">
                <a:solidFill>
                  <a:schemeClr val="hlink"/>
                </a:solidFill>
                <a:latin typeface="Arial"/>
                <a:ea typeface="Arial"/>
                <a:cs typeface="Arial"/>
                <a:sym typeface="Arial"/>
                <a:hlinkClick r:id="rId6"/>
              </a:rPr>
              <a:t>https://github.com/Informatievlaanderen/OSLOthema-DoelgerichtDigitaalTransformeren/issues</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882" name="Google Shape;882;p31"/>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Feedback</a:t>
            </a:r>
            <a:endParaRPr b="0" i="0" sz="1400" u="none" cap="none" strike="noStrike">
              <a:solidFill>
                <a:srgbClr val="000000"/>
              </a:solidFill>
              <a:latin typeface="Arial"/>
              <a:ea typeface="Arial"/>
              <a:cs typeface="Arial"/>
              <a:sym typeface="Arial"/>
            </a:endParaRPr>
          </a:p>
        </p:txBody>
      </p:sp>
      <p:sp>
        <p:nvSpPr>
          <p:cNvPr id="883" name="Google Shape;883;p31"/>
          <p:cNvSpPr/>
          <p:nvPr/>
        </p:nvSpPr>
        <p:spPr>
          <a:xfrm>
            <a:off x="573605" y="4385733"/>
            <a:ext cx="1314600" cy="60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33"/>
          <p:cNvPicPr preferRelativeResize="0"/>
          <p:nvPr/>
        </p:nvPicPr>
        <p:blipFill rotWithShape="1">
          <a:blip r:embed="rId3">
            <a:alphaModFix/>
          </a:blip>
          <a:srcRect b="0" l="0" r="0" t="0"/>
          <a:stretch/>
        </p:blipFill>
        <p:spPr>
          <a:xfrm>
            <a:off x="1966437" y="640339"/>
            <a:ext cx="4953476" cy="4503160"/>
          </a:xfrm>
          <a:prstGeom prst="rect">
            <a:avLst/>
          </a:prstGeom>
          <a:noFill/>
          <a:ln>
            <a:noFill/>
          </a:ln>
        </p:spPr>
      </p:pic>
      <p:sp>
        <p:nvSpPr>
          <p:cNvPr id="889" name="Google Shape;889;p33"/>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Vragen?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34"/>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4"/>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4"/>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i="0" lang="en" sz="3700" u="none" cap="none" strike="noStrike">
                <a:solidFill>
                  <a:srgbClr val="000000"/>
                </a:solidFill>
                <a:latin typeface="Arial"/>
                <a:ea typeface="Arial"/>
                <a:cs typeface="Arial"/>
                <a:sym typeface="Arial"/>
              </a:rPr>
              <a:t>Bedankt</a:t>
            </a:r>
            <a:endParaRPr b="1" i="0" sz="3200" u="none" cap="none" strike="noStrike">
              <a:solidFill>
                <a:srgbClr val="000000"/>
              </a:solidFill>
              <a:latin typeface="Arial"/>
              <a:ea typeface="Arial"/>
              <a:cs typeface="Arial"/>
              <a:sym typeface="Arial"/>
            </a:endParaRPr>
          </a:p>
        </p:txBody>
      </p:sp>
      <p:pic>
        <p:nvPicPr>
          <p:cNvPr id="897" name="Google Shape;897;p34"/>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
          <p:cNvSpPr txBox="1"/>
          <p:nvPr/>
        </p:nvSpPr>
        <p:spPr>
          <a:xfrm>
            <a:off x="628651" y="273845"/>
            <a:ext cx="7886700" cy="7383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Arial"/>
                <a:ea typeface="Arial"/>
                <a:cs typeface="Arial"/>
                <a:sym typeface="Arial"/>
              </a:rPr>
              <a:t>Hoe ziet de planning eruit?</a:t>
            </a:r>
            <a:endParaRPr b="1" i="0" sz="3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1" i="1" lang="en" sz="2500" u="none" cap="none" strike="noStrike">
                <a:solidFill>
                  <a:schemeClr val="dk1"/>
                </a:solidFill>
                <a:latin typeface="Arial"/>
                <a:ea typeface="Arial"/>
                <a:cs typeface="Arial"/>
                <a:sym typeface="Arial"/>
              </a:rPr>
              <a:t>OSLO-traject</a:t>
            </a:r>
            <a:endParaRPr b="1" i="1" sz="2500" u="none" cap="none" strike="noStrike">
              <a:solidFill>
                <a:schemeClr val="dk1"/>
              </a:solidFill>
              <a:latin typeface="Arial"/>
              <a:ea typeface="Arial"/>
              <a:cs typeface="Arial"/>
              <a:sym typeface="Arial"/>
            </a:endParaRPr>
          </a:p>
        </p:txBody>
      </p:sp>
      <p:sp>
        <p:nvSpPr>
          <p:cNvPr id="459" name="Google Shape;459;p6"/>
          <p:cNvSpPr/>
          <p:nvPr/>
        </p:nvSpPr>
        <p:spPr>
          <a:xfrm>
            <a:off x="849830" y="3400678"/>
            <a:ext cx="1271400" cy="32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0" name="Google Shape;460;p6"/>
          <p:cNvSpPr txBox="1"/>
          <p:nvPr/>
        </p:nvSpPr>
        <p:spPr>
          <a:xfrm>
            <a:off x="745175" y="1385625"/>
            <a:ext cx="7483800" cy="845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grpSp>
        <p:nvGrpSpPr>
          <p:cNvPr id="461" name="Google Shape;461;p6"/>
          <p:cNvGrpSpPr/>
          <p:nvPr/>
        </p:nvGrpSpPr>
        <p:grpSpPr>
          <a:xfrm>
            <a:off x="6659966" y="2295492"/>
            <a:ext cx="1271321" cy="1530490"/>
            <a:chOff x="3048000" y="2295578"/>
            <a:chExt cx="1524000" cy="2847953"/>
          </a:xfrm>
        </p:grpSpPr>
        <p:grpSp>
          <p:nvGrpSpPr>
            <p:cNvPr id="462" name="Google Shape;462;p6"/>
            <p:cNvGrpSpPr/>
            <p:nvPr/>
          </p:nvGrpSpPr>
          <p:grpSpPr>
            <a:xfrm>
              <a:off x="3048000" y="2295578"/>
              <a:ext cx="1524000" cy="2847953"/>
              <a:chOff x="0" y="2295575"/>
              <a:chExt cx="1524000" cy="2837455"/>
            </a:xfrm>
          </p:grpSpPr>
          <p:sp>
            <p:nvSpPr>
              <p:cNvPr id="463" name="Google Shape;463;p6"/>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5" name="Google Shape;465;p6"/>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Roboto"/>
                  <a:ea typeface="Roboto"/>
                  <a:cs typeface="Roboto"/>
                  <a:sym typeface="Roboto"/>
                </a:rPr>
                <a:t>Thematische werkgroep 5</a:t>
              </a:r>
              <a:endParaRPr b="1" i="0" sz="1000" u="none" cap="none" strike="noStrike">
                <a:solidFill>
                  <a:schemeClr val="lt1"/>
                </a:solidFill>
                <a:latin typeface="Roboto"/>
                <a:ea typeface="Roboto"/>
                <a:cs typeface="Roboto"/>
                <a:sym typeface="Roboto"/>
              </a:endParaRPr>
            </a:p>
          </p:txBody>
        </p:sp>
        <p:sp>
          <p:nvSpPr>
            <p:cNvPr id="466" name="Google Shape;466;p6"/>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rgbClr val="5E5E5E"/>
                  </a:solidFill>
                  <a:latin typeface="Roboto"/>
                  <a:ea typeface="Roboto"/>
                  <a:cs typeface="Roboto"/>
                  <a:sym typeface="Roboto"/>
                </a:rPr>
                <a:t>29 maart</a:t>
              </a:r>
              <a:endParaRPr b="0" i="0" sz="1000" u="none" cap="none" strike="noStrike">
                <a:solidFill>
                  <a:srgbClr val="5E5E5E"/>
                </a:solidFill>
                <a:latin typeface="Roboto"/>
                <a:ea typeface="Roboto"/>
                <a:cs typeface="Roboto"/>
                <a:sym typeface="Roboto"/>
              </a:endParaRPr>
            </a:p>
          </p:txBody>
        </p:sp>
      </p:grpSp>
      <p:grpSp>
        <p:nvGrpSpPr>
          <p:cNvPr id="467" name="Google Shape;467;p6"/>
          <p:cNvGrpSpPr/>
          <p:nvPr/>
        </p:nvGrpSpPr>
        <p:grpSpPr>
          <a:xfrm>
            <a:off x="5388641" y="2295493"/>
            <a:ext cx="1271321" cy="1530492"/>
            <a:chOff x="3048000" y="2295575"/>
            <a:chExt cx="1524000" cy="2847956"/>
          </a:xfrm>
        </p:grpSpPr>
        <p:grpSp>
          <p:nvGrpSpPr>
            <p:cNvPr id="468" name="Google Shape;468;p6"/>
            <p:cNvGrpSpPr/>
            <p:nvPr/>
          </p:nvGrpSpPr>
          <p:grpSpPr>
            <a:xfrm>
              <a:off x="3048000" y="2295578"/>
              <a:ext cx="1524000" cy="2847953"/>
              <a:chOff x="0" y="2295575"/>
              <a:chExt cx="1524000" cy="2837455"/>
            </a:xfrm>
          </p:grpSpPr>
          <p:sp>
            <p:nvSpPr>
              <p:cNvPr id="469" name="Google Shape;469;p6"/>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71" name="Google Shape;471;p6"/>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472" name="Google Shape;472;p6"/>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Roboto"/>
                  <a:ea typeface="Roboto"/>
                  <a:cs typeface="Roboto"/>
                  <a:sym typeface="Roboto"/>
                </a:rPr>
                <a:t>Thematische werkgroep 4</a:t>
              </a:r>
              <a:endParaRPr b="1" i="0" sz="1000" u="none" cap="none" strike="noStrike">
                <a:solidFill>
                  <a:schemeClr val="lt1"/>
                </a:solidFill>
                <a:latin typeface="Roboto"/>
                <a:ea typeface="Roboto"/>
                <a:cs typeface="Roboto"/>
                <a:sym typeface="Roboto"/>
              </a:endParaRPr>
            </a:p>
          </p:txBody>
        </p:sp>
        <p:sp>
          <p:nvSpPr>
            <p:cNvPr id="473" name="Google Shape;473;p6"/>
            <p:cNvSpPr txBox="1"/>
            <p:nvPr/>
          </p:nvSpPr>
          <p:spPr>
            <a:xfrm>
              <a:off x="3224536" y="2299316"/>
              <a:ext cx="1070400" cy="33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rgbClr val="5E5E5E"/>
                  </a:solidFill>
                  <a:latin typeface="Roboto"/>
                  <a:ea typeface="Roboto"/>
                  <a:cs typeface="Roboto"/>
                  <a:sym typeface="Roboto"/>
                </a:rPr>
                <a:t>8 maart</a:t>
              </a:r>
              <a:endParaRPr b="0" i="0" sz="1000" u="none" cap="none" strike="noStrike">
                <a:solidFill>
                  <a:srgbClr val="5E5E5E"/>
                </a:solidFill>
                <a:latin typeface="Roboto"/>
                <a:ea typeface="Roboto"/>
                <a:cs typeface="Roboto"/>
                <a:sym typeface="Roboto"/>
              </a:endParaRPr>
            </a:p>
          </p:txBody>
        </p:sp>
      </p:grpSp>
      <p:grpSp>
        <p:nvGrpSpPr>
          <p:cNvPr id="474" name="Google Shape;474;p6"/>
          <p:cNvGrpSpPr/>
          <p:nvPr/>
        </p:nvGrpSpPr>
        <p:grpSpPr>
          <a:xfrm>
            <a:off x="4117366" y="2295513"/>
            <a:ext cx="1271321" cy="1530492"/>
            <a:chOff x="3048000" y="2295575"/>
            <a:chExt cx="1524000" cy="2847956"/>
          </a:xfrm>
        </p:grpSpPr>
        <p:grpSp>
          <p:nvGrpSpPr>
            <p:cNvPr id="475" name="Google Shape;475;p6"/>
            <p:cNvGrpSpPr/>
            <p:nvPr/>
          </p:nvGrpSpPr>
          <p:grpSpPr>
            <a:xfrm>
              <a:off x="3048000" y="2295578"/>
              <a:ext cx="1524000" cy="2847953"/>
              <a:chOff x="0" y="2295575"/>
              <a:chExt cx="1524000" cy="2837455"/>
            </a:xfrm>
          </p:grpSpPr>
          <p:sp>
            <p:nvSpPr>
              <p:cNvPr id="476" name="Google Shape;476;p6"/>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78" name="Google Shape;478;p6"/>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479" name="Google Shape;479;p6"/>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Roboto"/>
                  <a:ea typeface="Roboto"/>
                  <a:cs typeface="Roboto"/>
                  <a:sym typeface="Roboto"/>
                </a:rPr>
                <a:t>Thematische werkgroep 3</a:t>
              </a:r>
              <a:endParaRPr b="1" i="0" sz="1000" u="none" cap="none" strike="noStrike">
                <a:solidFill>
                  <a:schemeClr val="lt1"/>
                </a:solidFill>
                <a:latin typeface="Roboto"/>
                <a:ea typeface="Roboto"/>
                <a:cs typeface="Roboto"/>
                <a:sym typeface="Roboto"/>
              </a:endParaRPr>
            </a:p>
          </p:txBody>
        </p:sp>
        <p:sp>
          <p:nvSpPr>
            <p:cNvPr id="480" name="Google Shape;480;p6"/>
            <p:cNvSpPr txBox="1"/>
            <p:nvPr/>
          </p:nvSpPr>
          <p:spPr>
            <a:xfrm>
              <a:off x="3224536" y="2299315"/>
              <a:ext cx="1088100" cy="22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rgbClr val="5E5E5E"/>
                  </a:solidFill>
                  <a:latin typeface="Roboto"/>
                  <a:ea typeface="Roboto"/>
                  <a:cs typeface="Roboto"/>
                  <a:sym typeface="Roboto"/>
                </a:rPr>
                <a:t>8 februari</a:t>
              </a:r>
              <a:endParaRPr b="0" i="0" sz="1000" u="none" cap="none" strike="noStrike">
                <a:solidFill>
                  <a:srgbClr val="5E5E5E"/>
                </a:solidFill>
                <a:latin typeface="Roboto"/>
                <a:ea typeface="Roboto"/>
                <a:cs typeface="Roboto"/>
                <a:sym typeface="Roboto"/>
              </a:endParaRPr>
            </a:p>
          </p:txBody>
        </p:sp>
      </p:grpSp>
      <p:grpSp>
        <p:nvGrpSpPr>
          <p:cNvPr id="481" name="Google Shape;481;p6"/>
          <p:cNvGrpSpPr/>
          <p:nvPr/>
        </p:nvGrpSpPr>
        <p:grpSpPr>
          <a:xfrm>
            <a:off x="1574745" y="2295511"/>
            <a:ext cx="1271372" cy="1530488"/>
            <a:chOff x="1515975" y="2295580"/>
            <a:chExt cx="1525524" cy="2847950"/>
          </a:xfrm>
        </p:grpSpPr>
        <p:sp>
          <p:nvSpPr>
            <p:cNvPr id="482" name="Google Shape;482;p6"/>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Roboto"/>
                  <a:ea typeface="Roboto"/>
                  <a:cs typeface="Roboto"/>
                  <a:sym typeface="Roboto"/>
                </a:rPr>
                <a:t>Thematische werkgroep 1</a:t>
              </a:r>
              <a:endParaRPr b="1" i="0" sz="1000" u="none" cap="none" strike="noStrike">
                <a:solidFill>
                  <a:srgbClr val="FFFFFF"/>
                </a:solidFill>
                <a:latin typeface="Roboto"/>
                <a:ea typeface="Roboto"/>
                <a:cs typeface="Roboto"/>
                <a:sym typeface="Roboto"/>
              </a:endParaRPr>
            </a:p>
          </p:txBody>
        </p:sp>
        <p:sp>
          <p:nvSpPr>
            <p:cNvPr id="485" name="Google Shape;485;p6"/>
            <p:cNvSpPr txBox="1"/>
            <p:nvPr/>
          </p:nvSpPr>
          <p:spPr>
            <a:xfrm>
              <a:off x="1692701" y="2299314"/>
              <a:ext cx="1116600" cy="22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rgbClr val="1B786E"/>
                  </a:solidFill>
                  <a:latin typeface="Roboto"/>
                  <a:ea typeface="Roboto"/>
                  <a:cs typeface="Roboto"/>
                  <a:sym typeface="Roboto"/>
                </a:rPr>
                <a:t>14 december</a:t>
              </a:r>
              <a:endParaRPr b="0" i="0" sz="1000" u="none" cap="none" strike="noStrike">
                <a:solidFill>
                  <a:srgbClr val="1B786E"/>
                </a:solidFill>
                <a:latin typeface="Roboto"/>
                <a:ea typeface="Roboto"/>
                <a:cs typeface="Roboto"/>
                <a:sym typeface="Roboto"/>
              </a:endParaRPr>
            </a:p>
          </p:txBody>
        </p:sp>
        <p:cxnSp>
          <p:nvCxnSpPr>
            <p:cNvPr id="486" name="Google Shape;486;p6"/>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487" name="Google Shape;487;p6"/>
          <p:cNvGrpSpPr/>
          <p:nvPr/>
        </p:nvGrpSpPr>
        <p:grpSpPr>
          <a:xfrm>
            <a:off x="303372" y="2295511"/>
            <a:ext cx="1271372" cy="1530488"/>
            <a:chOff x="1515975" y="2295580"/>
            <a:chExt cx="1525524" cy="2847950"/>
          </a:xfrm>
        </p:grpSpPr>
        <p:sp>
          <p:nvSpPr>
            <p:cNvPr id="488" name="Google Shape;488;p6"/>
            <p:cNvSpPr/>
            <p:nvPr/>
          </p:nvSpPr>
          <p:spPr>
            <a:xfrm>
              <a:off x="1515975" y="2823930"/>
              <a:ext cx="1525500" cy="2319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
            <p:cNvSpPr/>
            <p:nvPr/>
          </p:nvSpPr>
          <p:spPr>
            <a:xfrm>
              <a:off x="1515975" y="2295580"/>
              <a:ext cx="1525500" cy="53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
            <p:cNvSpPr txBox="1"/>
            <p:nvPr/>
          </p:nvSpPr>
          <p:spPr>
            <a:xfrm>
              <a:off x="1692702" y="3050055"/>
              <a:ext cx="11721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Roboto"/>
                  <a:ea typeface="Roboto"/>
                  <a:cs typeface="Roboto"/>
                  <a:sym typeface="Roboto"/>
                </a:rPr>
                <a:t>Business werkgroep</a:t>
              </a:r>
              <a:endParaRPr b="1" i="0" sz="1000" u="none" cap="none" strike="noStrike">
                <a:solidFill>
                  <a:srgbClr val="FFFFFF"/>
                </a:solidFill>
                <a:latin typeface="Roboto"/>
                <a:ea typeface="Roboto"/>
                <a:cs typeface="Roboto"/>
                <a:sym typeface="Roboto"/>
              </a:endParaRPr>
            </a:p>
          </p:txBody>
        </p:sp>
        <p:sp>
          <p:nvSpPr>
            <p:cNvPr id="491" name="Google Shape;491;p6"/>
            <p:cNvSpPr txBox="1"/>
            <p:nvPr/>
          </p:nvSpPr>
          <p:spPr>
            <a:xfrm>
              <a:off x="1692689" y="2299314"/>
              <a:ext cx="11721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rgbClr val="1B786E"/>
                  </a:solidFill>
                  <a:latin typeface="Roboto"/>
                  <a:ea typeface="Roboto"/>
                  <a:cs typeface="Roboto"/>
                  <a:sym typeface="Roboto"/>
                </a:rPr>
                <a:t>Voorbereiding</a:t>
              </a:r>
              <a:endParaRPr b="0" i="0" sz="1000" u="none" cap="none" strike="noStrike">
                <a:solidFill>
                  <a:srgbClr val="1B786E"/>
                </a:solidFill>
                <a:latin typeface="Roboto"/>
                <a:ea typeface="Roboto"/>
                <a:cs typeface="Roboto"/>
                <a:sym typeface="Roboto"/>
              </a:endParaRPr>
            </a:p>
          </p:txBody>
        </p:sp>
        <p:cxnSp>
          <p:nvCxnSpPr>
            <p:cNvPr id="492" name="Google Shape;492;p6"/>
            <p:cNvCxnSpPr/>
            <p:nvPr/>
          </p:nvCxnSpPr>
          <p:spPr>
            <a:xfrm>
              <a:off x="3041499" y="2295580"/>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493" name="Google Shape;493;p6"/>
          <p:cNvGrpSpPr/>
          <p:nvPr/>
        </p:nvGrpSpPr>
        <p:grpSpPr>
          <a:xfrm>
            <a:off x="7931193" y="2295537"/>
            <a:ext cx="1212647" cy="1530490"/>
            <a:chOff x="3048000" y="2295578"/>
            <a:chExt cx="1524000" cy="2847953"/>
          </a:xfrm>
        </p:grpSpPr>
        <p:grpSp>
          <p:nvGrpSpPr>
            <p:cNvPr id="494" name="Google Shape;494;p6"/>
            <p:cNvGrpSpPr/>
            <p:nvPr/>
          </p:nvGrpSpPr>
          <p:grpSpPr>
            <a:xfrm>
              <a:off x="3048000" y="2295578"/>
              <a:ext cx="1524000" cy="2847953"/>
              <a:chOff x="0" y="2295575"/>
              <a:chExt cx="1524000" cy="2837455"/>
            </a:xfrm>
          </p:grpSpPr>
          <p:sp>
            <p:nvSpPr>
              <p:cNvPr id="495" name="Google Shape;495;p6"/>
              <p:cNvSpPr/>
              <p:nvPr/>
            </p:nvSpPr>
            <p:spPr>
              <a:xfrm>
                <a:off x="0" y="2823930"/>
                <a:ext cx="1524000" cy="2309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
              <p:cNvSpPr/>
              <p:nvPr/>
            </p:nvSpPr>
            <p:spPr>
              <a:xfrm>
                <a:off x="0" y="2295575"/>
                <a:ext cx="1524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7" name="Google Shape;497;p6"/>
            <p:cNvSpPr txBox="1"/>
            <p:nvPr/>
          </p:nvSpPr>
          <p:spPr>
            <a:xfrm>
              <a:off x="3224550" y="3050050"/>
              <a:ext cx="11709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Roboto"/>
                  <a:ea typeface="Roboto"/>
                  <a:cs typeface="Roboto"/>
                  <a:sym typeface="Roboto"/>
                </a:rPr>
                <a:t>Publieke Review</a:t>
              </a:r>
              <a:endParaRPr b="1" i="0" sz="1100" u="none" cap="none" strike="noStrike">
                <a:solidFill>
                  <a:schemeClr val="dk1"/>
                </a:solidFill>
                <a:latin typeface="Roboto"/>
                <a:ea typeface="Roboto"/>
                <a:cs typeface="Roboto"/>
                <a:sym typeface="Roboto"/>
              </a:endParaRPr>
            </a:p>
          </p:txBody>
        </p:sp>
        <p:sp>
          <p:nvSpPr>
            <p:cNvPr id="498" name="Google Shape;498;p6"/>
            <p:cNvSpPr txBox="1"/>
            <p:nvPr/>
          </p:nvSpPr>
          <p:spPr>
            <a:xfrm>
              <a:off x="3183956" y="2299315"/>
              <a:ext cx="13545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800" u="none" cap="none" strike="noStrike">
                  <a:solidFill>
                    <a:srgbClr val="5E5E5E"/>
                  </a:solidFill>
                  <a:latin typeface="Roboto"/>
                  <a:ea typeface="Roboto"/>
                  <a:cs typeface="Roboto"/>
                  <a:sym typeface="Roboto"/>
                </a:rPr>
                <a:t>April - </a:t>
              </a:r>
              <a:r>
                <a:rPr lang="en" sz="800">
                  <a:solidFill>
                    <a:srgbClr val="5E5E5E"/>
                  </a:solidFill>
                  <a:latin typeface="Roboto"/>
                  <a:ea typeface="Roboto"/>
                  <a:cs typeface="Roboto"/>
                  <a:sym typeface="Roboto"/>
                </a:rPr>
                <a:t>februari 2023</a:t>
              </a:r>
              <a:endParaRPr b="0" i="0" sz="800" u="none" cap="none" strike="noStrike">
                <a:solidFill>
                  <a:srgbClr val="5E5E5E"/>
                </a:solidFill>
                <a:latin typeface="Roboto"/>
                <a:ea typeface="Roboto"/>
                <a:cs typeface="Roboto"/>
                <a:sym typeface="Roboto"/>
              </a:endParaRPr>
            </a:p>
          </p:txBody>
        </p:sp>
      </p:grpSp>
      <p:grpSp>
        <p:nvGrpSpPr>
          <p:cNvPr id="499" name="Google Shape;499;p6"/>
          <p:cNvGrpSpPr/>
          <p:nvPr/>
        </p:nvGrpSpPr>
        <p:grpSpPr>
          <a:xfrm>
            <a:off x="2846016" y="2295513"/>
            <a:ext cx="1271321" cy="1530492"/>
            <a:chOff x="3048000" y="2295575"/>
            <a:chExt cx="1524000" cy="2847956"/>
          </a:xfrm>
        </p:grpSpPr>
        <p:grpSp>
          <p:nvGrpSpPr>
            <p:cNvPr id="500" name="Google Shape;500;p6"/>
            <p:cNvGrpSpPr/>
            <p:nvPr/>
          </p:nvGrpSpPr>
          <p:grpSpPr>
            <a:xfrm>
              <a:off x="3048000" y="2295578"/>
              <a:ext cx="1524000" cy="2847953"/>
              <a:chOff x="0" y="2295575"/>
              <a:chExt cx="1524000" cy="2837455"/>
            </a:xfrm>
          </p:grpSpPr>
          <p:sp>
            <p:nvSpPr>
              <p:cNvPr id="501" name="Google Shape;501;p6"/>
              <p:cNvSpPr/>
              <p:nvPr/>
            </p:nvSpPr>
            <p:spPr>
              <a:xfrm>
                <a:off x="0" y="2823930"/>
                <a:ext cx="1524000" cy="2309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
              <p:cNvSpPr/>
              <p:nvPr/>
            </p:nvSpPr>
            <p:spPr>
              <a:xfrm>
                <a:off x="0" y="2295575"/>
                <a:ext cx="1524000" cy="53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03" name="Google Shape;503;p6"/>
            <p:cNvCxnSpPr/>
            <p:nvPr/>
          </p:nvCxnSpPr>
          <p:spPr>
            <a:xfrm>
              <a:off x="45720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504" name="Google Shape;504;p6"/>
            <p:cNvSpPr txBox="1"/>
            <p:nvPr/>
          </p:nvSpPr>
          <p:spPr>
            <a:xfrm>
              <a:off x="3224559" y="2299318"/>
              <a:ext cx="11469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rgbClr val="1B786E"/>
                  </a:solidFill>
                  <a:latin typeface="Roboto"/>
                  <a:ea typeface="Roboto"/>
                  <a:cs typeface="Roboto"/>
                  <a:sym typeface="Roboto"/>
                </a:rPr>
                <a:t>18 januari</a:t>
              </a:r>
              <a:endParaRPr b="0" i="0" sz="1000" u="none" cap="none" strike="noStrike">
                <a:solidFill>
                  <a:srgbClr val="1B786E"/>
                </a:solidFill>
                <a:latin typeface="Roboto"/>
                <a:ea typeface="Roboto"/>
                <a:cs typeface="Roboto"/>
                <a:sym typeface="Roboto"/>
              </a:endParaRPr>
            </a:p>
          </p:txBody>
        </p:sp>
        <p:sp>
          <p:nvSpPr>
            <p:cNvPr id="505" name="Google Shape;505;p6"/>
            <p:cNvSpPr txBox="1"/>
            <p:nvPr/>
          </p:nvSpPr>
          <p:spPr>
            <a:xfrm>
              <a:off x="3224610" y="3050050"/>
              <a:ext cx="1170900" cy="6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lt1"/>
                  </a:solidFill>
                  <a:latin typeface="Roboto"/>
                  <a:ea typeface="Roboto"/>
                  <a:cs typeface="Roboto"/>
                  <a:sym typeface="Roboto"/>
                </a:rPr>
                <a:t>Thematische werkgroep 2</a:t>
              </a:r>
              <a:endParaRPr b="1" i="0" sz="1000" u="none" cap="none" strike="noStrike">
                <a:solidFill>
                  <a:schemeClr val="lt1"/>
                </a:solidFill>
                <a:latin typeface="Roboto"/>
                <a:ea typeface="Roboto"/>
                <a:cs typeface="Roboto"/>
                <a:sym typeface="Roboto"/>
              </a:endParaRPr>
            </a:p>
          </p:txBody>
        </p:sp>
      </p:grpSp>
      <p:sp>
        <p:nvSpPr>
          <p:cNvPr id="506" name="Google Shape;506;p6"/>
          <p:cNvSpPr txBox="1"/>
          <p:nvPr/>
        </p:nvSpPr>
        <p:spPr>
          <a:xfrm>
            <a:off x="1937250" y="4373200"/>
            <a:ext cx="52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Volgende stappen: afronden publieke review &amp; erkenning</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81efebbf45_0_1"/>
          <p:cNvSpPr/>
          <p:nvPr/>
        </p:nvSpPr>
        <p:spPr>
          <a:xfrm>
            <a:off x="458850" y="140550"/>
            <a:ext cx="6801300" cy="4862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181efebbf45_0_1"/>
          <p:cNvSpPr/>
          <p:nvPr/>
        </p:nvSpPr>
        <p:spPr>
          <a:xfrm>
            <a:off x="7260150" y="136950"/>
            <a:ext cx="1605900" cy="48696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181efebbf45_0_1"/>
          <p:cNvSpPr txBox="1"/>
          <p:nvPr/>
        </p:nvSpPr>
        <p:spPr>
          <a:xfrm>
            <a:off x="458850" y="0"/>
            <a:ext cx="6801300" cy="51435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3700"/>
              <a:buFont typeface="Arial"/>
              <a:buNone/>
            </a:pPr>
            <a:r>
              <a:rPr b="1" lang="en" sz="3700"/>
              <a:t>Toelichting stand van zaken &amp; update rond governance-oefening</a:t>
            </a:r>
            <a:endParaRPr b="1" i="0" sz="3700" u="none" cap="none" strike="noStrike">
              <a:solidFill>
                <a:srgbClr val="000000"/>
              </a:solidFill>
              <a:latin typeface="Arial"/>
              <a:ea typeface="Arial"/>
              <a:cs typeface="Arial"/>
              <a:sym typeface="Arial"/>
            </a:endParaRPr>
          </a:p>
        </p:txBody>
      </p:sp>
      <p:pic>
        <p:nvPicPr>
          <p:cNvPr id="514" name="Google Shape;514;g181efebbf45_0_1"/>
          <p:cNvPicPr preferRelativeResize="0"/>
          <p:nvPr/>
        </p:nvPicPr>
        <p:blipFill rotWithShape="1">
          <a:blip r:embed="rId3">
            <a:alphaModFix/>
          </a:blip>
          <a:srcRect b="0" l="0" r="0" t="0"/>
          <a:stretch/>
        </p:blipFill>
        <p:spPr>
          <a:xfrm>
            <a:off x="458850" y="4331226"/>
            <a:ext cx="1782099" cy="67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g204fa2702d8_0_262"/>
          <p:cNvPicPr preferRelativeResize="0"/>
          <p:nvPr>
            <p:ph idx="2" type="pic"/>
          </p:nvPr>
        </p:nvPicPr>
        <p:blipFill rotWithShape="1">
          <a:blip r:embed="rId3">
            <a:alphaModFix/>
          </a:blip>
          <a:srcRect b="0" l="0" r="0" t="0"/>
          <a:stretch/>
        </p:blipFill>
        <p:spPr>
          <a:xfrm>
            <a:off x="0" y="0"/>
            <a:ext cx="6865630" cy="5230261"/>
          </a:xfrm>
          <a:prstGeom prst="rect">
            <a:avLst/>
          </a:prstGeom>
          <a:noFill/>
          <a:ln>
            <a:noFill/>
          </a:ln>
        </p:spPr>
      </p:pic>
      <p:sp>
        <p:nvSpPr>
          <p:cNvPr id="521" name="Google Shape;521;g204fa2702d8_0_262"/>
          <p:cNvSpPr/>
          <p:nvPr/>
        </p:nvSpPr>
        <p:spPr>
          <a:xfrm>
            <a:off x="3629673" y="152001"/>
            <a:ext cx="5543700" cy="7359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2" name="Google Shape;522;g204fa2702d8_0_262"/>
          <p:cNvSpPr txBox="1"/>
          <p:nvPr>
            <p:ph type="ctrTitle"/>
          </p:nvPr>
        </p:nvSpPr>
        <p:spPr>
          <a:xfrm>
            <a:off x="891479" y="2571749"/>
            <a:ext cx="8038500" cy="1555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F2F2F2"/>
              </a:buClr>
              <a:buSzPts val="5400"/>
              <a:buFont typeface="Arial"/>
              <a:buNone/>
            </a:pPr>
            <a:r>
              <a:rPr lang="en" sz="5400">
                <a:solidFill>
                  <a:srgbClr val="F2F2F2"/>
                </a:solidFill>
                <a:latin typeface="Arial"/>
                <a:ea typeface="Arial"/>
                <a:cs typeface="Arial"/>
                <a:sym typeface="Arial"/>
              </a:rPr>
              <a:t>Onderzoek naar een governance structuur voor </a:t>
            </a:r>
            <a:r>
              <a:rPr lang="en">
                <a:solidFill>
                  <a:srgbClr val="F2F2F2"/>
                </a:solidFill>
                <a:latin typeface="Arial"/>
                <a:ea typeface="Arial"/>
                <a:cs typeface="Arial"/>
                <a:sym typeface="Arial"/>
              </a:rPr>
              <a:t>OSLO-standaarden</a:t>
            </a:r>
            <a:endParaRPr>
              <a:solidFill>
                <a:srgbClr val="F2F2F2"/>
              </a:solidFill>
            </a:endParaRPr>
          </a:p>
        </p:txBody>
      </p:sp>
      <p:sp>
        <p:nvSpPr>
          <p:cNvPr id="523" name="Google Shape;523;g204fa2702d8_0_262"/>
          <p:cNvSpPr txBox="1"/>
          <p:nvPr>
            <p:ph idx="1" type="subTitle"/>
          </p:nvPr>
        </p:nvSpPr>
        <p:spPr>
          <a:xfrm>
            <a:off x="891479" y="4179746"/>
            <a:ext cx="7416000" cy="538500"/>
          </a:xfrm>
          <a:prstGeom prst="rect">
            <a:avLst/>
          </a:prstGeom>
          <a:noFill/>
          <a:ln>
            <a:noFill/>
          </a:ln>
        </p:spPr>
        <p:txBody>
          <a:bodyPr anchorCtr="0" anchor="t" bIns="0" lIns="91425" spcFirstLastPara="1" rIns="91425" wrap="square" tIns="45700">
            <a:noAutofit/>
          </a:bodyPr>
          <a:lstStyle/>
          <a:p>
            <a:pPr indent="0" lvl="0" marL="0" rtl="0" algn="l">
              <a:lnSpc>
                <a:spcPct val="88000"/>
              </a:lnSpc>
              <a:spcBef>
                <a:spcPts val="0"/>
              </a:spcBef>
              <a:spcAft>
                <a:spcPts val="0"/>
              </a:spcAft>
              <a:buClr>
                <a:schemeClr val="lt1"/>
              </a:buClr>
              <a:buSzPts val="2000"/>
              <a:buNone/>
            </a:pPr>
            <a:r>
              <a:rPr b="1" lang="en" sz="2000"/>
              <a:t>Ben Gabriëls</a:t>
            </a:r>
            <a:endParaRPr/>
          </a:p>
          <a:p>
            <a:pPr indent="0" lvl="0" marL="0" rtl="0" algn="l">
              <a:lnSpc>
                <a:spcPct val="88000"/>
              </a:lnSpc>
              <a:spcBef>
                <a:spcPts val="1000"/>
              </a:spcBef>
              <a:spcAft>
                <a:spcPts val="0"/>
              </a:spcAft>
              <a:buClr>
                <a:schemeClr val="lt1"/>
              </a:buClr>
              <a:buSzPts val="2000"/>
              <a:buNone/>
            </a:pPr>
            <a:r>
              <a:t/>
            </a:r>
            <a:endParaRPr sz="2000"/>
          </a:p>
          <a:p>
            <a:pPr indent="0" lvl="0" marL="0" rtl="0" algn="l">
              <a:lnSpc>
                <a:spcPct val="88000"/>
              </a:lnSpc>
              <a:spcBef>
                <a:spcPts val="1000"/>
              </a:spcBef>
              <a:spcAft>
                <a:spcPts val="0"/>
              </a:spcAft>
              <a:buClr>
                <a:schemeClr val="lt1"/>
              </a:buClr>
              <a:buSzPts val="2000"/>
              <a:buNone/>
            </a:pPr>
            <a:r>
              <a:t/>
            </a:r>
            <a:endParaRPr sz="2000"/>
          </a:p>
          <a:p>
            <a:pPr indent="0" lvl="0" marL="0" rtl="0" algn="l">
              <a:lnSpc>
                <a:spcPct val="88000"/>
              </a:lnSpc>
              <a:spcBef>
                <a:spcPts val="1000"/>
              </a:spcBef>
              <a:spcAft>
                <a:spcPts val="0"/>
              </a:spcAft>
              <a:buClr>
                <a:schemeClr val="lt1"/>
              </a:buClr>
              <a:buSzPts val="2000"/>
              <a:buNone/>
            </a:pPr>
            <a:r>
              <a:t/>
            </a:r>
            <a:endParaRPr sz="2000"/>
          </a:p>
        </p:txBody>
      </p:sp>
      <p:sp>
        <p:nvSpPr>
          <p:cNvPr id="524" name="Google Shape;524;g204fa2702d8_0_262"/>
          <p:cNvSpPr txBox="1"/>
          <p:nvPr>
            <p:ph idx="3" type="body"/>
          </p:nvPr>
        </p:nvSpPr>
        <p:spPr>
          <a:xfrm>
            <a:off x="4426123" y="4771202"/>
            <a:ext cx="4435200" cy="264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r">
              <a:lnSpc>
                <a:spcPct val="90000"/>
              </a:lnSpc>
              <a:spcBef>
                <a:spcPts val="0"/>
              </a:spcBef>
              <a:spcAft>
                <a:spcPts val="0"/>
              </a:spcAft>
              <a:buClr>
                <a:schemeClr val="lt1"/>
              </a:buClr>
              <a:buSzPct val="100000"/>
              <a:buNone/>
            </a:pPr>
            <a:r>
              <a:t/>
            </a:r>
            <a:endParaRPr/>
          </a:p>
        </p:txBody>
      </p:sp>
      <p:pic>
        <p:nvPicPr>
          <p:cNvPr descr="Acht praktijken op het register | Vlaamse overheid - Departement Cultuur,  Jeugd en Media" id="525" name="Google Shape;525;g204fa2702d8_0_262"/>
          <p:cNvPicPr preferRelativeResize="0"/>
          <p:nvPr/>
        </p:nvPicPr>
        <p:blipFill rotWithShape="1">
          <a:blip r:embed="rId4">
            <a:alphaModFix/>
          </a:blip>
          <a:srcRect b="31598" l="0" r="0" t="31305"/>
          <a:stretch/>
        </p:blipFill>
        <p:spPr>
          <a:xfrm>
            <a:off x="3810966" y="154574"/>
            <a:ext cx="5036472" cy="7332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04fa2702d8_0_272"/>
          <p:cNvSpPr txBox="1"/>
          <p:nvPr>
            <p:ph type="title"/>
          </p:nvPr>
        </p:nvSpPr>
        <p:spPr>
          <a:xfrm>
            <a:off x="1296000" y="567000"/>
            <a:ext cx="7416000" cy="837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
              <a:t>Initiële vragen</a:t>
            </a:r>
            <a:endParaRPr/>
          </a:p>
        </p:txBody>
      </p:sp>
      <p:sp>
        <p:nvSpPr>
          <p:cNvPr id="532" name="Google Shape;532;g204fa2702d8_0_272"/>
          <p:cNvSpPr txBox="1"/>
          <p:nvPr>
            <p:ph idx="1" type="body"/>
          </p:nvPr>
        </p:nvSpPr>
        <p:spPr>
          <a:xfrm>
            <a:off x="1296000" y="1436400"/>
            <a:ext cx="7416000" cy="2754000"/>
          </a:xfrm>
          <a:prstGeom prst="rect">
            <a:avLst/>
          </a:prstGeom>
          <a:noFill/>
          <a:ln>
            <a:noFill/>
          </a:ln>
        </p:spPr>
        <p:txBody>
          <a:bodyPr anchorCtr="0" anchor="t" bIns="0" lIns="91425" spcFirstLastPara="1" rIns="91425" wrap="square" tIns="45700">
            <a:normAutofit lnSpcReduction="10000"/>
          </a:bodyPr>
          <a:lstStyle/>
          <a:p>
            <a:pPr indent="-139700" lvl="0" marL="0" rtl="0" algn="l">
              <a:lnSpc>
                <a:spcPct val="90000"/>
              </a:lnSpc>
              <a:spcBef>
                <a:spcPts val="0"/>
              </a:spcBef>
              <a:spcAft>
                <a:spcPts val="0"/>
              </a:spcAft>
              <a:buClr>
                <a:schemeClr val="dk1"/>
              </a:buClr>
              <a:buSzPts val="2200"/>
              <a:buFont typeface="Arial"/>
              <a:buChar char="•"/>
            </a:pPr>
            <a:r>
              <a:rPr lang="en"/>
              <a:t> Hoe nemen we breed gedragen beslissingen over OSLO-standaarden?</a:t>
            </a:r>
            <a:endParaRPr/>
          </a:p>
          <a:p>
            <a:pPr indent="0" lvl="0" marL="0" rtl="0" algn="l">
              <a:lnSpc>
                <a:spcPct val="90000"/>
              </a:lnSpc>
              <a:spcBef>
                <a:spcPts val="1000"/>
              </a:spcBef>
              <a:spcAft>
                <a:spcPts val="0"/>
              </a:spcAft>
              <a:buClr>
                <a:schemeClr val="dk1"/>
              </a:buClr>
              <a:buSzPts val="2200"/>
              <a:buFont typeface="Arial"/>
              <a:buNone/>
            </a:pPr>
            <a:r>
              <a:t/>
            </a:r>
            <a:endParaRPr/>
          </a:p>
          <a:p>
            <a:pPr indent="-139700" lvl="0" marL="0" rtl="0" algn="l">
              <a:lnSpc>
                <a:spcPct val="90000"/>
              </a:lnSpc>
              <a:spcBef>
                <a:spcPts val="1000"/>
              </a:spcBef>
              <a:spcAft>
                <a:spcPts val="0"/>
              </a:spcAft>
              <a:buClr>
                <a:schemeClr val="dk1"/>
              </a:buClr>
              <a:buSzPts val="2200"/>
              <a:buFont typeface="Arial"/>
              <a:buChar char="•"/>
            </a:pPr>
            <a:r>
              <a:rPr lang="en"/>
              <a:t> Hoe zorgen we dat elke organisatie de OSLO-standaarden kent en kan gebruiken?</a:t>
            </a:r>
            <a:endParaRPr/>
          </a:p>
          <a:p>
            <a:pPr indent="0" lvl="0" marL="0" rtl="0" algn="l">
              <a:lnSpc>
                <a:spcPct val="90000"/>
              </a:lnSpc>
              <a:spcBef>
                <a:spcPts val="1000"/>
              </a:spcBef>
              <a:spcAft>
                <a:spcPts val="0"/>
              </a:spcAft>
              <a:buClr>
                <a:schemeClr val="dk1"/>
              </a:buClr>
              <a:buSzPts val="2200"/>
              <a:buFont typeface="Arial"/>
              <a:buNone/>
            </a:pPr>
            <a:r>
              <a:t/>
            </a:r>
            <a:endParaRPr/>
          </a:p>
          <a:p>
            <a:pPr indent="-139700" lvl="0" marL="0" rtl="0" algn="l">
              <a:lnSpc>
                <a:spcPct val="90000"/>
              </a:lnSpc>
              <a:spcBef>
                <a:spcPts val="1000"/>
              </a:spcBef>
              <a:spcAft>
                <a:spcPts val="0"/>
              </a:spcAft>
              <a:buClr>
                <a:schemeClr val="dk1"/>
              </a:buClr>
              <a:buSzPts val="2200"/>
              <a:buFont typeface="Arial"/>
              <a:buChar char="•"/>
            </a:pPr>
            <a:r>
              <a:rPr lang="en"/>
              <a:t> Hoe stimuleren we een goede uitwerking van projecten rond OSLO-standaarden?</a:t>
            </a:r>
            <a:endParaRPr/>
          </a:p>
        </p:txBody>
      </p:sp>
      <p:pic>
        <p:nvPicPr>
          <p:cNvPr descr="Afbeelding met binnen&#10;&#10;Automatisch gegenereerde beschrijving" id="533" name="Google Shape;533;g204fa2702d8_0_272"/>
          <p:cNvPicPr preferRelativeResize="0"/>
          <p:nvPr/>
        </p:nvPicPr>
        <p:blipFill rotWithShape="1">
          <a:blip r:embed="rId3">
            <a:alphaModFix/>
          </a:blip>
          <a:srcRect b="0" l="0" r="0" t="36004"/>
          <a:stretch/>
        </p:blipFill>
        <p:spPr>
          <a:xfrm>
            <a:off x="0" y="4222800"/>
            <a:ext cx="9144000" cy="1578275"/>
          </a:xfrm>
          <a:prstGeom prst="rect">
            <a:avLst/>
          </a:prstGeom>
          <a:noFill/>
          <a:ln>
            <a:noFill/>
          </a:ln>
        </p:spPr>
      </p:pic>
      <p:sp>
        <p:nvSpPr>
          <p:cNvPr id="534" name="Google Shape;534;g204fa2702d8_0_272"/>
          <p:cNvSpPr txBox="1"/>
          <p:nvPr/>
        </p:nvSpPr>
        <p:spPr>
          <a:xfrm>
            <a:off x="6340642" y="5508962"/>
            <a:ext cx="280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900" u="sng" cap="none" strike="noStrike">
                <a:solidFill>
                  <a:schemeClr val="dk1"/>
                </a:solidFill>
                <a:latin typeface="Calibri"/>
                <a:ea typeface="Calibri"/>
                <a:cs typeface="Calibri"/>
                <a:sym typeface="Calibri"/>
                <a:hlinkClick r:id="rId4">
                  <a:extLst>
                    <a:ext uri="{A12FA001-AC4F-418D-AE19-62706E023703}">
                      <ahyp:hlinkClr val="tx"/>
                    </a:ext>
                  </a:extLst>
                </a:hlinkClick>
              </a:rPr>
              <a:t>Deze foto</a:t>
            </a:r>
            <a:r>
              <a:rPr b="0" i="0" lang="en" sz="900" u="none" cap="none" strike="noStrike">
                <a:solidFill>
                  <a:schemeClr val="dk1"/>
                </a:solidFill>
                <a:latin typeface="Calibri"/>
                <a:ea typeface="Calibri"/>
                <a:cs typeface="Calibri"/>
                <a:sym typeface="Calibri"/>
              </a:rPr>
              <a:t> van Onbekende auteur is gelicentieerd onder </a:t>
            </a:r>
            <a:r>
              <a:rPr b="0" i="0" lang="en" sz="900" u="sng" cap="none" strike="noStrike">
                <a:solidFill>
                  <a:schemeClr val="dk1"/>
                </a:solidFill>
                <a:latin typeface="Calibri"/>
                <a:ea typeface="Calibri"/>
                <a:cs typeface="Calibri"/>
                <a:sym typeface="Calibri"/>
                <a:hlinkClick r:id="rId5">
                  <a:extLst>
                    <a:ext uri="{A12FA001-AC4F-418D-AE19-62706E023703}">
                      <ahyp:hlinkClr val="tx"/>
                    </a:ext>
                  </a:extLst>
                </a:hlinkClick>
              </a:rPr>
              <a:t>CC BY</a:t>
            </a:r>
            <a:endParaRPr sz="9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Kantoorthema">
  <a:themeElements>
    <a:clrScheme name="Kantoorthema">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